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12.xml" ContentType="application/vnd.openxmlformats-officedocument.drawingml.diagramData+xml"/>
  <Override PartName="/ppt/diagrams/data13.xml" ContentType="application/vnd.openxmlformats-officedocument.drawingml.diagramData+xml"/>
  <Override PartName="/ppt/diagrams/data11.xml" ContentType="application/vnd.openxmlformats-officedocument.drawingml.diagramData+xml"/>
  <Override PartName="/ppt/diagrams/data9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10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colors5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8.xml" ContentType="application/vnd.openxmlformats-officedocument.drawingml.diagramLayout+xml"/>
  <Override PartName="/ppt/diagrams/quickStyle6.xml" ContentType="application/vnd.openxmlformats-officedocument.drawingml.diagramStyle+xml"/>
  <Override PartName="/ppt/diagrams/drawing5.xml" ContentType="application/vnd.ms-office.drawingml.diagramDrawing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drawing3.xml" ContentType="application/vnd.ms-office.drawingml.diagramDrawing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colors6.xml" ContentType="application/vnd.openxmlformats-officedocument.drawingml.diagramColors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layout4.xml" ContentType="application/vnd.openxmlformats-officedocument.drawingml.diagramLayout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drawing9.xml" ContentType="application/vnd.ms-office.drawingml.diagramDrawing+xml"/>
  <Override PartName="/ppt/diagrams/colors9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colors7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9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rawing7.xml" ContentType="application/vnd.ms-office.drawingml.diagramDrawing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1.xml" ContentType="application/vnd.openxmlformats-officedocument.theme+xml"/>
  <Override PartName="/ppt/diagrams/layout13.xml" ContentType="application/vnd.openxmlformats-officedocument.drawingml.diagramLayout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quickStyle12.xml" ContentType="application/vnd.openxmlformats-officedocument.drawingml.diagramStyle+xml"/>
  <Override PartName="/ppt/diagrams/layout12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1"/>
  </p:notesMasterIdLst>
  <p:sldIdLst>
    <p:sldId id="304" r:id="rId2"/>
    <p:sldId id="259" r:id="rId3"/>
    <p:sldId id="277" r:id="rId4"/>
    <p:sldId id="278" r:id="rId5"/>
    <p:sldId id="294" r:id="rId6"/>
    <p:sldId id="295" r:id="rId7"/>
    <p:sldId id="291" r:id="rId8"/>
    <p:sldId id="280" r:id="rId9"/>
    <p:sldId id="281" r:id="rId10"/>
    <p:sldId id="283" r:id="rId11"/>
    <p:sldId id="285" r:id="rId12"/>
    <p:sldId id="296" r:id="rId13"/>
    <p:sldId id="284" r:id="rId14"/>
    <p:sldId id="293" r:id="rId15"/>
    <p:sldId id="301" r:id="rId16"/>
    <p:sldId id="302" r:id="rId17"/>
    <p:sldId id="305" r:id="rId18"/>
    <p:sldId id="306" r:id="rId19"/>
    <p:sldId id="30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086" autoAdjust="0"/>
    <p:restoredTop sz="96774" autoAdjust="0"/>
  </p:normalViewPr>
  <p:slideViewPr>
    <p:cSldViewPr>
      <p:cViewPr>
        <p:scale>
          <a:sx n="82" d="100"/>
          <a:sy n="82" d="100"/>
        </p:scale>
        <p:origin x="-10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79DD56-A5D9-45A3-B3A1-115C381B3B73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F4934F7D-308D-40B6-9C3E-E0A67F30A20F}">
      <dgm:prSet phldrT="[Texto]"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9414CED7-F82E-41BC-B9E7-56FB3ABF3D1F}" type="sibTrans" cxnId="{72E49CE6-9E8E-4A98-B909-F5A7041240E5}">
      <dgm:prSet/>
      <dgm:spPr/>
      <dgm:t>
        <a:bodyPr/>
        <a:lstStyle/>
        <a:p>
          <a:endParaRPr lang="en-US"/>
        </a:p>
      </dgm:t>
    </dgm:pt>
    <dgm:pt modelId="{3B637FCA-AC7A-40C3-AF00-3A96F4B568F8}" type="parTrans" cxnId="{72E49CE6-9E8E-4A98-B909-F5A7041240E5}">
      <dgm:prSet/>
      <dgm:spPr/>
      <dgm:t>
        <a:bodyPr/>
        <a:lstStyle/>
        <a:p>
          <a:endParaRPr lang="en-US"/>
        </a:p>
      </dgm:t>
    </dgm:pt>
    <dgm:pt modelId="{339C62F7-7DF1-4C69-9DC8-BBEE91539705}">
      <dgm:prSet phldrT="[Texto]"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0BD579C4-9AF3-443F-AC7B-13A91A5C88A5}" type="sibTrans" cxnId="{0A6A577B-C09F-4810-AB09-3BDD65CC0E5F}">
      <dgm:prSet/>
      <dgm:spPr/>
      <dgm:t>
        <a:bodyPr/>
        <a:lstStyle/>
        <a:p>
          <a:endParaRPr lang="en-US"/>
        </a:p>
      </dgm:t>
    </dgm:pt>
    <dgm:pt modelId="{17CE484A-4A31-4A32-A77F-1A8C4247564D}" type="parTrans" cxnId="{0A6A577B-C09F-4810-AB09-3BDD65CC0E5F}">
      <dgm:prSet/>
      <dgm:spPr/>
      <dgm:t>
        <a:bodyPr/>
        <a:lstStyle/>
        <a:p>
          <a:endParaRPr lang="en-US"/>
        </a:p>
      </dgm:t>
    </dgm:pt>
    <dgm:pt modelId="{E6A1C7FA-91DB-4A55-B242-AEF41A81B9EE}">
      <dgm:prSet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6F500D3D-A215-4644-B134-91FF12E42136}" type="sibTrans" cxnId="{21173212-0A8B-49D7-A059-336BE2516598}">
      <dgm:prSet/>
      <dgm:spPr/>
      <dgm:t>
        <a:bodyPr/>
        <a:lstStyle/>
        <a:p>
          <a:endParaRPr lang="en-US"/>
        </a:p>
      </dgm:t>
    </dgm:pt>
    <dgm:pt modelId="{CAF5C05D-9B3F-4B49-AF96-86FF24EA70D2}" type="parTrans" cxnId="{21173212-0A8B-49D7-A059-336BE2516598}">
      <dgm:prSet/>
      <dgm:spPr/>
      <dgm:t>
        <a:bodyPr/>
        <a:lstStyle/>
        <a:p>
          <a:endParaRPr lang="en-US"/>
        </a:p>
      </dgm:t>
    </dgm:pt>
    <dgm:pt modelId="{FE541DB9-1785-4F14-A984-7505ADE5791B}">
      <dgm:prSet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10BD6868-B2AB-4AFB-BB05-BA156E6A2A56}" type="sibTrans" cxnId="{19AE688E-0481-40B6-812F-FD6BB7300B4C}">
      <dgm:prSet/>
      <dgm:spPr/>
      <dgm:t>
        <a:bodyPr/>
        <a:lstStyle/>
        <a:p>
          <a:endParaRPr lang="en-US"/>
        </a:p>
      </dgm:t>
    </dgm:pt>
    <dgm:pt modelId="{D0582390-EA6A-4332-8FFB-0B73CAF69CA3}" type="parTrans" cxnId="{19AE688E-0481-40B6-812F-FD6BB7300B4C}">
      <dgm:prSet/>
      <dgm:spPr/>
      <dgm:t>
        <a:bodyPr/>
        <a:lstStyle/>
        <a:p>
          <a:endParaRPr lang="en-US"/>
        </a:p>
      </dgm:t>
    </dgm:pt>
    <dgm:pt modelId="{2D3B6DC8-5D6E-4311-999B-BA9AC1988EE1}">
      <dgm:prSet phldrT="[Texto]"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9761A654-1BE2-4A7C-8DC2-28BC364427B0}" type="sibTrans" cxnId="{84D9F30A-DFD5-4E7C-8774-A26E628D8AF3}">
      <dgm:prSet/>
      <dgm:spPr/>
      <dgm:t>
        <a:bodyPr/>
        <a:lstStyle/>
        <a:p>
          <a:endParaRPr lang="en-US"/>
        </a:p>
      </dgm:t>
    </dgm:pt>
    <dgm:pt modelId="{5C095061-1478-4294-9668-5186F4B0AFA8}" type="parTrans" cxnId="{84D9F30A-DFD5-4E7C-8774-A26E628D8AF3}">
      <dgm:prSet/>
      <dgm:spPr/>
      <dgm:t>
        <a:bodyPr/>
        <a:lstStyle/>
        <a:p>
          <a:endParaRPr lang="en-US"/>
        </a:p>
      </dgm:t>
    </dgm:pt>
    <dgm:pt modelId="{62366F03-B14F-457D-91BE-517C6B7D6E6B}" type="pres">
      <dgm:prSet presAssocID="{1579DD56-A5D9-45A3-B3A1-115C381B3B73}" presName="Name0" presStyleCnt="0">
        <dgm:presLayoutVars>
          <dgm:dir/>
          <dgm:animLvl val="lvl"/>
          <dgm:resizeHandles val="exact"/>
        </dgm:presLayoutVars>
      </dgm:prSet>
      <dgm:spPr/>
    </dgm:pt>
    <dgm:pt modelId="{A5843AA3-CE3F-4C54-B73C-7DA2FF30CA21}" type="pres">
      <dgm:prSet presAssocID="{2D3B6DC8-5D6E-4311-999B-BA9AC1988EE1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411EA96-097E-4D65-B1B1-FF55329464E2}" type="pres">
      <dgm:prSet presAssocID="{2D3B6DC8-5D6E-4311-999B-BA9AC1988EE1}" presName="level" presStyleLbl="node1" presStyleIdx="0" presStyleCnt="5" custLinFactNeighborY="-2317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0D80FA8-59E6-40C0-91A6-0B57BB1B8C69}" type="pres">
      <dgm:prSet presAssocID="{2D3B6DC8-5D6E-4311-999B-BA9AC1988E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C7CD91F-2B25-4A62-BE94-0A704396302A}" type="pres">
      <dgm:prSet presAssocID="{FE541DB9-1785-4F14-A984-7505ADE5791B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9BECBD9D-7016-41F9-9F50-CE734E6D18FF}" type="pres">
      <dgm:prSet presAssocID="{FE541DB9-1785-4F14-A984-7505ADE5791B}" presName="level" presStyleLbl="node1" presStyleIdx="1" presStyleCnt="5" custScaleX="101324" custLinFactNeighborX="-588" custLinFactNeighborY="-6233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7983318-5637-4E7A-BE46-B4321AAAC548}" type="pres">
      <dgm:prSet presAssocID="{FE541DB9-1785-4F14-A984-7505ADE579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5B1F289-EBAC-4F4E-9D4B-AD5C9ACB23D9}" type="pres">
      <dgm:prSet presAssocID="{E6A1C7FA-91DB-4A55-B242-AEF41A81B9EE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5AD0BDAF-98F1-47B4-A70D-06EC9DB0F8CB}" type="pres">
      <dgm:prSet presAssocID="{E6A1C7FA-91DB-4A55-B242-AEF41A81B9EE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990E51A-E94B-4607-99A1-8BB93AEA532C}" type="pres">
      <dgm:prSet presAssocID="{E6A1C7FA-91DB-4A55-B242-AEF41A81B9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652DA02-AB92-4526-A143-57C74240A668}" type="pres">
      <dgm:prSet presAssocID="{339C62F7-7DF1-4C69-9DC8-BBEE9153970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01B2A67-CAF0-441C-9159-4332642C7B26}" type="pres">
      <dgm:prSet presAssocID="{339C62F7-7DF1-4C69-9DC8-BBEE91539705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8C9EA55-71CA-4243-88CE-5D68660A34F4}" type="pres">
      <dgm:prSet presAssocID="{339C62F7-7DF1-4C69-9DC8-BBEE915397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54F4231-BDF0-4511-B3AC-7AF2B8E5C88F}" type="pres">
      <dgm:prSet presAssocID="{F4934F7D-308D-40B6-9C3E-E0A67F30A20F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72EF25C4-AECB-4A8E-A54A-4D92C2FCD90B}" type="pres">
      <dgm:prSet presAssocID="{F4934F7D-308D-40B6-9C3E-E0A67F30A20F}" presName="level" presStyleLbl="node1" presStyleIdx="4" presStyleCnt="5" custLinFactNeighborX="3704" custLinFactNeighborY="4762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2DA23E8-B899-40D7-B041-529055484352}" type="pres">
      <dgm:prSet presAssocID="{F4934F7D-308D-40B6-9C3E-E0A67F30A2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306AC51F-2BE6-4220-89B3-177B90CD3BD7}" type="presOf" srcId="{E6A1C7FA-91DB-4A55-B242-AEF41A81B9EE}" destId="{5AD0BDAF-98F1-47B4-A70D-06EC9DB0F8CB}" srcOrd="0" destOrd="0" presId="urn:microsoft.com/office/officeart/2005/8/layout/pyramid3"/>
    <dgm:cxn modelId="{D1E68344-D7C9-465A-A73F-FCE2608E227F}" type="presOf" srcId="{FE541DB9-1785-4F14-A984-7505ADE5791B}" destId="{9BECBD9D-7016-41F9-9F50-CE734E6D18FF}" srcOrd="0" destOrd="0" presId="urn:microsoft.com/office/officeart/2005/8/layout/pyramid3"/>
    <dgm:cxn modelId="{224E3E17-EC06-444F-93E6-A56C91E4A624}" type="presOf" srcId="{F4934F7D-308D-40B6-9C3E-E0A67F30A20F}" destId="{42DA23E8-B899-40D7-B041-529055484352}" srcOrd="1" destOrd="0" presId="urn:microsoft.com/office/officeart/2005/8/layout/pyramid3"/>
    <dgm:cxn modelId="{7E2F286D-1D09-47B7-A9E4-A101A0D13D54}" type="presOf" srcId="{E6A1C7FA-91DB-4A55-B242-AEF41A81B9EE}" destId="{F990E51A-E94B-4607-99A1-8BB93AEA532C}" srcOrd="1" destOrd="0" presId="urn:microsoft.com/office/officeart/2005/8/layout/pyramid3"/>
    <dgm:cxn modelId="{72E49CE6-9E8E-4A98-B909-F5A7041240E5}" srcId="{1579DD56-A5D9-45A3-B3A1-115C381B3B73}" destId="{F4934F7D-308D-40B6-9C3E-E0A67F30A20F}" srcOrd="4" destOrd="0" parTransId="{3B637FCA-AC7A-40C3-AF00-3A96F4B568F8}" sibTransId="{9414CED7-F82E-41BC-B9E7-56FB3ABF3D1F}"/>
    <dgm:cxn modelId="{84D9F30A-DFD5-4E7C-8774-A26E628D8AF3}" srcId="{1579DD56-A5D9-45A3-B3A1-115C381B3B73}" destId="{2D3B6DC8-5D6E-4311-999B-BA9AC1988EE1}" srcOrd="0" destOrd="0" parTransId="{5C095061-1478-4294-9668-5186F4B0AFA8}" sibTransId="{9761A654-1BE2-4A7C-8DC2-28BC364427B0}"/>
    <dgm:cxn modelId="{04D07B8E-23EE-403C-8BE5-2EECE4A1598B}" type="presOf" srcId="{FE541DB9-1785-4F14-A984-7505ADE5791B}" destId="{E7983318-5637-4E7A-BE46-B4321AAAC548}" srcOrd="1" destOrd="0" presId="urn:microsoft.com/office/officeart/2005/8/layout/pyramid3"/>
    <dgm:cxn modelId="{3C851B51-DF4E-46DB-A313-4AFC86B82C37}" type="presOf" srcId="{1579DD56-A5D9-45A3-B3A1-115C381B3B73}" destId="{62366F03-B14F-457D-91BE-517C6B7D6E6B}" srcOrd="0" destOrd="0" presId="urn:microsoft.com/office/officeart/2005/8/layout/pyramid3"/>
    <dgm:cxn modelId="{69840ED4-6BD8-4A58-9765-59D1C5DAA420}" type="presOf" srcId="{339C62F7-7DF1-4C69-9DC8-BBEE91539705}" destId="{C01B2A67-CAF0-441C-9159-4332642C7B26}" srcOrd="0" destOrd="0" presId="urn:microsoft.com/office/officeart/2005/8/layout/pyramid3"/>
    <dgm:cxn modelId="{DD9802A9-67B6-4EFC-9A1D-5410F1C42D77}" type="presOf" srcId="{2D3B6DC8-5D6E-4311-999B-BA9AC1988EE1}" destId="{40D80FA8-59E6-40C0-91A6-0B57BB1B8C69}" srcOrd="1" destOrd="0" presId="urn:microsoft.com/office/officeart/2005/8/layout/pyramid3"/>
    <dgm:cxn modelId="{21173212-0A8B-49D7-A059-336BE2516598}" srcId="{1579DD56-A5D9-45A3-B3A1-115C381B3B73}" destId="{E6A1C7FA-91DB-4A55-B242-AEF41A81B9EE}" srcOrd="2" destOrd="0" parTransId="{CAF5C05D-9B3F-4B49-AF96-86FF24EA70D2}" sibTransId="{6F500D3D-A215-4644-B134-91FF12E42136}"/>
    <dgm:cxn modelId="{0A6A577B-C09F-4810-AB09-3BDD65CC0E5F}" srcId="{1579DD56-A5D9-45A3-B3A1-115C381B3B73}" destId="{339C62F7-7DF1-4C69-9DC8-BBEE91539705}" srcOrd="3" destOrd="0" parTransId="{17CE484A-4A31-4A32-A77F-1A8C4247564D}" sibTransId="{0BD579C4-9AF3-443F-AC7B-13A91A5C88A5}"/>
    <dgm:cxn modelId="{6C20B06C-74E6-42D1-A5F7-C83DC0B5D093}" type="presOf" srcId="{F4934F7D-308D-40B6-9C3E-E0A67F30A20F}" destId="{72EF25C4-AECB-4A8E-A54A-4D92C2FCD90B}" srcOrd="0" destOrd="0" presId="urn:microsoft.com/office/officeart/2005/8/layout/pyramid3"/>
    <dgm:cxn modelId="{FC385DD6-FD2F-4B45-BF2F-0446E9760DAC}" type="presOf" srcId="{2D3B6DC8-5D6E-4311-999B-BA9AC1988EE1}" destId="{C411EA96-097E-4D65-B1B1-FF55329464E2}" srcOrd="0" destOrd="0" presId="urn:microsoft.com/office/officeart/2005/8/layout/pyramid3"/>
    <dgm:cxn modelId="{3EACCC66-708E-4AD5-9704-01670BE3C699}" type="presOf" srcId="{339C62F7-7DF1-4C69-9DC8-BBEE91539705}" destId="{A8C9EA55-71CA-4243-88CE-5D68660A34F4}" srcOrd="1" destOrd="0" presId="urn:microsoft.com/office/officeart/2005/8/layout/pyramid3"/>
    <dgm:cxn modelId="{19AE688E-0481-40B6-812F-FD6BB7300B4C}" srcId="{1579DD56-A5D9-45A3-B3A1-115C381B3B73}" destId="{FE541DB9-1785-4F14-A984-7505ADE5791B}" srcOrd="1" destOrd="0" parTransId="{D0582390-EA6A-4332-8FFB-0B73CAF69CA3}" sibTransId="{10BD6868-B2AB-4AFB-BB05-BA156E6A2A56}"/>
    <dgm:cxn modelId="{CC00115C-0E33-41C4-8B57-4E5E2829BDEC}" type="presParOf" srcId="{62366F03-B14F-457D-91BE-517C6B7D6E6B}" destId="{A5843AA3-CE3F-4C54-B73C-7DA2FF30CA21}" srcOrd="0" destOrd="0" presId="urn:microsoft.com/office/officeart/2005/8/layout/pyramid3"/>
    <dgm:cxn modelId="{145B59BC-B0DA-4194-9A70-315F9EC85848}" type="presParOf" srcId="{A5843AA3-CE3F-4C54-B73C-7DA2FF30CA21}" destId="{C411EA96-097E-4D65-B1B1-FF55329464E2}" srcOrd="0" destOrd="0" presId="urn:microsoft.com/office/officeart/2005/8/layout/pyramid3"/>
    <dgm:cxn modelId="{9574AA8D-2E3A-4428-80C5-61FCFEC30BFE}" type="presParOf" srcId="{A5843AA3-CE3F-4C54-B73C-7DA2FF30CA21}" destId="{40D80FA8-59E6-40C0-91A6-0B57BB1B8C69}" srcOrd="1" destOrd="0" presId="urn:microsoft.com/office/officeart/2005/8/layout/pyramid3"/>
    <dgm:cxn modelId="{9C66E06E-3144-42B8-A6BE-D228CB0B52F1}" type="presParOf" srcId="{62366F03-B14F-457D-91BE-517C6B7D6E6B}" destId="{1C7CD91F-2B25-4A62-BE94-0A704396302A}" srcOrd="1" destOrd="0" presId="urn:microsoft.com/office/officeart/2005/8/layout/pyramid3"/>
    <dgm:cxn modelId="{C5680B30-74FC-4E7F-B1B7-8FDA0F8DAC00}" type="presParOf" srcId="{1C7CD91F-2B25-4A62-BE94-0A704396302A}" destId="{9BECBD9D-7016-41F9-9F50-CE734E6D18FF}" srcOrd="0" destOrd="0" presId="urn:microsoft.com/office/officeart/2005/8/layout/pyramid3"/>
    <dgm:cxn modelId="{399E26C4-BB41-4093-A6D4-0A8D3BA3D46D}" type="presParOf" srcId="{1C7CD91F-2B25-4A62-BE94-0A704396302A}" destId="{E7983318-5637-4E7A-BE46-B4321AAAC548}" srcOrd="1" destOrd="0" presId="urn:microsoft.com/office/officeart/2005/8/layout/pyramid3"/>
    <dgm:cxn modelId="{5F1B5A65-2D5E-4CE5-80B3-CE3A5CBFE9A0}" type="presParOf" srcId="{62366F03-B14F-457D-91BE-517C6B7D6E6B}" destId="{75B1F289-EBAC-4F4E-9D4B-AD5C9ACB23D9}" srcOrd="2" destOrd="0" presId="urn:microsoft.com/office/officeart/2005/8/layout/pyramid3"/>
    <dgm:cxn modelId="{568294F2-23A9-4801-8EDA-5BD7CCE61A8A}" type="presParOf" srcId="{75B1F289-EBAC-4F4E-9D4B-AD5C9ACB23D9}" destId="{5AD0BDAF-98F1-47B4-A70D-06EC9DB0F8CB}" srcOrd="0" destOrd="0" presId="urn:microsoft.com/office/officeart/2005/8/layout/pyramid3"/>
    <dgm:cxn modelId="{B209202A-0DC4-4616-9919-06D8E2CE70E4}" type="presParOf" srcId="{75B1F289-EBAC-4F4E-9D4B-AD5C9ACB23D9}" destId="{F990E51A-E94B-4607-99A1-8BB93AEA532C}" srcOrd="1" destOrd="0" presId="urn:microsoft.com/office/officeart/2005/8/layout/pyramid3"/>
    <dgm:cxn modelId="{029F002B-E7B3-49DD-BB64-B8D12C318F61}" type="presParOf" srcId="{62366F03-B14F-457D-91BE-517C6B7D6E6B}" destId="{D652DA02-AB92-4526-A143-57C74240A668}" srcOrd="3" destOrd="0" presId="urn:microsoft.com/office/officeart/2005/8/layout/pyramid3"/>
    <dgm:cxn modelId="{3A2E3C2C-B152-470D-ADF1-D76E86BDD661}" type="presParOf" srcId="{D652DA02-AB92-4526-A143-57C74240A668}" destId="{C01B2A67-CAF0-441C-9159-4332642C7B26}" srcOrd="0" destOrd="0" presId="urn:microsoft.com/office/officeart/2005/8/layout/pyramid3"/>
    <dgm:cxn modelId="{DEC944F4-5D74-4FC4-8F88-DDA99F5E0909}" type="presParOf" srcId="{D652DA02-AB92-4526-A143-57C74240A668}" destId="{A8C9EA55-71CA-4243-88CE-5D68660A34F4}" srcOrd="1" destOrd="0" presId="urn:microsoft.com/office/officeart/2005/8/layout/pyramid3"/>
    <dgm:cxn modelId="{FB6BBF92-4DFB-4D7E-AD6E-22E7876F48AA}" type="presParOf" srcId="{62366F03-B14F-457D-91BE-517C6B7D6E6B}" destId="{D54F4231-BDF0-4511-B3AC-7AF2B8E5C88F}" srcOrd="4" destOrd="0" presId="urn:microsoft.com/office/officeart/2005/8/layout/pyramid3"/>
    <dgm:cxn modelId="{B72E94CF-1849-48F3-8467-8C947E50E69B}" type="presParOf" srcId="{D54F4231-BDF0-4511-B3AC-7AF2B8E5C88F}" destId="{72EF25C4-AECB-4A8E-A54A-4D92C2FCD90B}" srcOrd="0" destOrd="0" presId="urn:microsoft.com/office/officeart/2005/8/layout/pyramid3"/>
    <dgm:cxn modelId="{FA4B62D0-5869-47E5-AB8D-A5E851CBC3CF}" type="presParOf" srcId="{D54F4231-BDF0-4511-B3AC-7AF2B8E5C88F}" destId="{42DA23E8-B899-40D7-B041-529055484352}" srcOrd="1" destOrd="0" presId="urn:microsoft.com/office/officeart/2005/8/layout/pyramid3"/>
  </dgm:cxnLst>
  <dgm:bg>
    <a:noFill/>
    <a:effectLst>
      <a:glow rad="1016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579DD56-A5D9-45A3-B3A1-115C381B3B73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2D3B6DC8-5D6E-4311-999B-BA9AC1988EE1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5C095061-1478-4294-9668-5186F4B0AFA8}" type="parTrans" cxnId="{84D9F30A-DFD5-4E7C-8774-A26E628D8AF3}">
      <dgm:prSet/>
      <dgm:spPr/>
      <dgm:t>
        <a:bodyPr/>
        <a:lstStyle/>
        <a:p>
          <a:endParaRPr lang="en-US"/>
        </a:p>
      </dgm:t>
    </dgm:pt>
    <dgm:pt modelId="{9761A654-1BE2-4A7C-8DC2-28BC364427B0}" type="sibTrans" cxnId="{84D9F30A-DFD5-4E7C-8774-A26E628D8AF3}">
      <dgm:prSet/>
      <dgm:spPr/>
      <dgm:t>
        <a:bodyPr/>
        <a:lstStyle/>
        <a:p>
          <a:endParaRPr lang="en-US"/>
        </a:p>
      </dgm:t>
    </dgm:pt>
    <dgm:pt modelId="{339C62F7-7DF1-4C69-9DC8-BBEE91539705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17CE484A-4A31-4A32-A77F-1A8C4247564D}" type="parTrans" cxnId="{0A6A577B-C09F-4810-AB09-3BDD65CC0E5F}">
      <dgm:prSet/>
      <dgm:spPr/>
      <dgm:t>
        <a:bodyPr/>
        <a:lstStyle/>
        <a:p>
          <a:endParaRPr lang="en-US"/>
        </a:p>
      </dgm:t>
    </dgm:pt>
    <dgm:pt modelId="{0BD579C4-9AF3-443F-AC7B-13A91A5C88A5}" type="sibTrans" cxnId="{0A6A577B-C09F-4810-AB09-3BDD65CC0E5F}">
      <dgm:prSet/>
      <dgm:spPr/>
      <dgm:t>
        <a:bodyPr/>
        <a:lstStyle/>
        <a:p>
          <a:endParaRPr lang="en-US"/>
        </a:p>
      </dgm:t>
    </dgm:pt>
    <dgm:pt modelId="{F4934F7D-308D-40B6-9C3E-E0A67F30A20F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3B637FCA-AC7A-40C3-AF00-3A96F4B568F8}" type="parTrans" cxnId="{72E49CE6-9E8E-4A98-B909-F5A7041240E5}">
      <dgm:prSet/>
      <dgm:spPr/>
      <dgm:t>
        <a:bodyPr/>
        <a:lstStyle/>
        <a:p>
          <a:endParaRPr lang="en-US"/>
        </a:p>
      </dgm:t>
    </dgm:pt>
    <dgm:pt modelId="{9414CED7-F82E-41BC-B9E7-56FB3ABF3D1F}" type="sibTrans" cxnId="{72E49CE6-9E8E-4A98-B909-F5A7041240E5}">
      <dgm:prSet/>
      <dgm:spPr/>
      <dgm:t>
        <a:bodyPr/>
        <a:lstStyle/>
        <a:p>
          <a:endParaRPr lang="en-US"/>
        </a:p>
      </dgm:t>
    </dgm:pt>
    <dgm:pt modelId="{E6A1C7FA-91DB-4A55-B242-AEF41A81B9EE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CAF5C05D-9B3F-4B49-AF96-86FF24EA70D2}" type="parTrans" cxnId="{21173212-0A8B-49D7-A059-336BE2516598}">
      <dgm:prSet/>
      <dgm:spPr/>
      <dgm:t>
        <a:bodyPr/>
        <a:lstStyle/>
        <a:p>
          <a:endParaRPr lang="en-US"/>
        </a:p>
      </dgm:t>
    </dgm:pt>
    <dgm:pt modelId="{6F500D3D-A215-4644-B134-91FF12E42136}" type="sibTrans" cxnId="{21173212-0A8B-49D7-A059-336BE2516598}">
      <dgm:prSet/>
      <dgm:spPr/>
      <dgm:t>
        <a:bodyPr/>
        <a:lstStyle/>
        <a:p>
          <a:endParaRPr lang="en-US"/>
        </a:p>
      </dgm:t>
    </dgm:pt>
    <dgm:pt modelId="{FE541DB9-1785-4F14-A984-7505ADE5791B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D0582390-EA6A-4332-8FFB-0B73CAF69CA3}" type="parTrans" cxnId="{19AE688E-0481-40B6-812F-FD6BB7300B4C}">
      <dgm:prSet/>
      <dgm:spPr/>
      <dgm:t>
        <a:bodyPr/>
        <a:lstStyle/>
        <a:p>
          <a:endParaRPr lang="en-US"/>
        </a:p>
      </dgm:t>
    </dgm:pt>
    <dgm:pt modelId="{10BD6868-B2AB-4AFB-BB05-BA156E6A2A56}" type="sibTrans" cxnId="{19AE688E-0481-40B6-812F-FD6BB7300B4C}">
      <dgm:prSet/>
      <dgm:spPr/>
      <dgm:t>
        <a:bodyPr/>
        <a:lstStyle/>
        <a:p>
          <a:endParaRPr lang="en-US"/>
        </a:p>
      </dgm:t>
    </dgm:pt>
    <dgm:pt modelId="{EFF4DD17-0FF9-48DE-8052-7AB796B65475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pPr algn="ctr"/>
          <a:endParaRPr lang="es-DO" dirty="0"/>
        </a:p>
      </dgm:t>
    </dgm:pt>
    <dgm:pt modelId="{5DD9AC64-4805-4094-99D4-B3A944311D21}" type="parTrans" cxnId="{5692E6EC-E511-413E-B573-9CF43AF3FB55}">
      <dgm:prSet/>
      <dgm:spPr/>
      <dgm:t>
        <a:bodyPr/>
        <a:lstStyle/>
        <a:p>
          <a:endParaRPr lang="en-US"/>
        </a:p>
      </dgm:t>
    </dgm:pt>
    <dgm:pt modelId="{F2E1074A-8AA4-4FE1-A84B-D45C115C7C95}" type="sibTrans" cxnId="{5692E6EC-E511-413E-B573-9CF43AF3FB55}">
      <dgm:prSet/>
      <dgm:spPr/>
      <dgm:t>
        <a:bodyPr/>
        <a:lstStyle/>
        <a:p>
          <a:endParaRPr lang="en-US"/>
        </a:p>
      </dgm:t>
    </dgm:pt>
    <dgm:pt modelId="{62366F03-B14F-457D-91BE-517C6B7D6E6B}" type="pres">
      <dgm:prSet presAssocID="{1579DD56-A5D9-45A3-B3A1-115C381B3B73}" presName="Name0" presStyleCnt="0">
        <dgm:presLayoutVars>
          <dgm:dir/>
          <dgm:animLvl val="lvl"/>
          <dgm:resizeHandles val="exact"/>
        </dgm:presLayoutVars>
      </dgm:prSet>
      <dgm:spPr/>
    </dgm:pt>
    <dgm:pt modelId="{A5843AA3-CE3F-4C54-B73C-7DA2FF30CA21}" type="pres">
      <dgm:prSet presAssocID="{2D3B6DC8-5D6E-4311-999B-BA9AC1988EE1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411EA96-097E-4D65-B1B1-FF55329464E2}" type="pres">
      <dgm:prSet presAssocID="{2D3B6DC8-5D6E-4311-999B-BA9AC1988EE1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0D80FA8-59E6-40C0-91A6-0B57BB1B8C69}" type="pres">
      <dgm:prSet presAssocID="{2D3B6DC8-5D6E-4311-999B-BA9AC1988E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C7CD91F-2B25-4A62-BE94-0A704396302A}" type="pres">
      <dgm:prSet presAssocID="{FE541DB9-1785-4F14-A984-7505ADE5791B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9BECBD9D-7016-41F9-9F50-CE734E6D18FF}" type="pres">
      <dgm:prSet presAssocID="{FE541DB9-1785-4F14-A984-7505ADE5791B}" presName="level" presStyleLbl="node1" presStyleIdx="1" presStyleCnt="6" custScaleX="101324" custLinFactNeighborX="-588" custLinFactNeighborY="-6233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7983318-5637-4E7A-BE46-B4321AAAC548}" type="pres">
      <dgm:prSet presAssocID="{FE541DB9-1785-4F14-A984-7505ADE579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F05F817-D966-45FC-A194-8C142A484C6E}" type="pres">
      <dgm:prSet presAssocID="{EFF4DD17-0FF9-48DE-8052-7AB796B6547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89201414-8C0A-4DAA-808E-762D1DFD3C9C}" type="pres">
      <dgm:prSet presAssocID="{EFF4DD17-0FF9-48DE-8052-7AB796B65475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D914F66-BE22-4A27-BD18-E25C60C0635C}" type="pres">
      <dgm:prSet presAssocID="{EFF4DD17-0FF9-48DE-8052-7AB796B654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5B1F289-EBAC-4F4E-9D4B-AD5C9ACB23D9}" type="pres">
      <dgm:prSet presAssocID="{E6A1C7FA-91DB-4A55-B242-AEF41A81B9EE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5AD0BDAF-98F1-47B4-A70D-06EC9DB0F8CB}" type="pres">
      <dgm:prSet presAssocID="{E6A1C7FA-91DB-4A55-B242-AEF41A81B9EE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990E51A-E94B-4607-99A1-8BB93AEA532C}" type="pres">
      <dgm:prSet presAssocID="{E6A1C7FA-91DB-4A55-B242-AEF41A81B9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652DA02-AB92-4526-A143-57C74240A668}" type="pres">
      <dgm:prSet presAssocID="{339C62F7-7DF1-4C69-9DC8-BBEE9153970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01B2A67-CAF0-441C-9159-4332642C7B26}" type="pres">
      <dgm:prSet presAssocID="{339C62F7-7DF1-4C69-9DC8-BBEE91539705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8C9EA55-71CA-4243-88CE-5D68660A34F4}" type="pres">
      <dgm:prSet presAssocID="{339C62F7-7DF1-4C69-9DC8-BBEE915397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54F4231-BDF0-4511-B3AC-7AF2B8E5C88F}" type="pres">
      <dgm:prSet presAssocID="{F4934F7D-308D-40B6-9C3E-E0A67F30A20F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72EF25C4-AECB-4A8E-A54A-4D92C2FCD90B}" type="pres">
      <dgm:prSet presAssocID="{F4934F7D-308D-40B6-9C3E-E0A67F30A20F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2DA23E8-B899-40D7-B041-529055484352}" type="pres">
      <dgm:prSet presAssocID="{F4934F7D-308D-40B6-9C3E-E0A67F30A2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D670A980-41C3-4C16-BC1E-8B6A19A5FD66}" type="presOf" srcId="{FE541DB9-1785-4F14-A984-7505ADE5791B}" destId="{E7983318-5637-4E7A-BE46-B4321AAAC548}" srcOrd="1" destOrd="0" presId="urn:microsoft.com/office/officeart/2005/8/layout/pyramid3"/>
    <dgm:cxn modelId="{9466396A-CF54-4E42-B843-244BA4BD3E51}" type="presOf" srcId="{339C62F7-7DF1-4C69-9DC8-BBEE91539705}" destId="{A8C9EA55-71CA-4243-88CE-5D68660A34F4}" srcOrd="1" destOrd="0" presId="urn:microsoft.com/office/officeart/2005/8/layout/pyramid3"/>
    <dgm:cxn modelId="{DAAC9A28-F436-43B3-816F-CC7AA9DC6F66}" type="presOf" srcId="{2D3B6DC8-5D6E-4311-999B-BA9AC1988EE1}" destId="{C411EA96-097E-4D65-B1B1-FF55329464E2}" srcOrd="0" destOrd="0" presId="urn:microsoft.com/office/officeart/2005/8/layout/pyramid3"/>
    <dgm:cxn modelId="{72E49CE6-9E8E-4A98-B909-F5A7041240E5}" srcId="{1579DD56-A5D9-45A3-B3A1-115C381B3B73}" destId="{F4934F7D-308D-40B6-9C3E-E0A67F30A20F}" srcOrd="5" destOrd="0" parTransId="{3B637FCA-AC7A-40C3-AF00-3A96F4B568F8}" sibTransId="{9414CED7-F82E-41BC-B9E7-56FB3ABF3D1F}"/>
    <dgm:cxn modelId="{99D8FE9B-0659-40EE-A237-85EB1D1E8847}" type="presOf" srcId="{F4934F7D-308D-40B6-9C3E-E0A67F30A20F}" destId="{72EF25C4-AECB-4A8E-A54A-4D92C2FCD90B}" srcOrd="0" destOrd="0" presId="urn:microsoft.com/office/officeart/2005/8/layout/pyramid3"/>
    <dgm:cxn modelId="{84D9F30A-DFD5-4E7C-8774-A26E628D8AF3}" srcId="{1579DD56-A5D9-45A3-B3A1-115C381B3B73}" destId="{2D3B6DC8-5D6E-4311-999B-BA9AC1988EE1}" srcOrd="0" destOrd="0" parTransId="{5C095061-1478-4294-9668-5186F4B0AFA8}" sibTransId="{9761A654-1BE2-4A7C-8DC2-28BC364427B0}"/>
    <dgm:cxn modelId="{7785FBDE-E9A0-472E-BCEB-7A8B0B462EFB}" type="presOf" srcId="{EFF4DD17-0FF9-48DE-8052-7AB796B65475}" destId="{89201414-8C0A-4DAA-808E-762D1DFD3C9C}" srcOrd="0" destOrd="0" presId="urn:microsoft.com/office/officeart/2005/8/layout/pyramid3"/>
    <dgm:cxn modelId="{BABC611C-5C30-4B04-970F-122484D829A2}" type="presOf" srcId="{1579DD56-A5D9-45A3-B3A1-115C381B3B73}" destId="{62366F03-B14F-457D-91BE-517C6B7D6E6B}" srcOrd="0" destOrd="0" presId="urn:microsoft.com/office/officeart/2005/8/layout/pyramid3"/>
    <dgm:cxn modelId="{AF4A8A2B-43F6-49A1-B07D-3A603BA186F3}" type="presOf" srcId="{F4934F7D-308D-40B6-9C3E-E0A67F30A20F}" destId="{42DA23E8-B899-40D7-B041-529055484352}" srcOrd="1" destOrd="0" presId="urn:microsoft.com/office/officeart/2005/8/layout/pyramid3"/>
    <dgm:cxn modelId="{5692E6EC-E511-413E-B573-9CF43AF3FB55}" srcId="{1579DD56-A5D9-45A3-B3A1-115C381B3B73}" destId="{EFF4DD17-0FF9-48DE-8052-7AB796B65475}" srcOrd="2" destOrd="0" parTransId="{5DD9AC64-4805-4094-99D4-B3A944311D21}" sibTransId="{F2E1074A-8AA4-4FE1-A84B-D45C115C7C95}"/>
    <dgm:cxn modelId="{21173212-0A8B-49D7-A059-336BE2516598}" srcId="{1579DD56-A5D9-45A3-B3A1-115C381B3B73}" destId="{E6A1C7FA-91DB-4A55-B242-AEF41A81B9EE}" srcOrd="3" destOrd="0" parTransId="{CAF5C05D-9B3F-4B49-AF96-86FF24EA70D2}" sibTransId="{6F500D3D-A215-4644-B134-91FF12E42136}"/>
    <dgm:cxn modelId="{B2F7E9F1-9CDF-40C8-9B5A-DE64E00C60F0}" type="presOf" srcId="{FE541DB9-1785-4F14-A984-7505ADE5791B}" destId="{9BECBD9D-7016-41F9-9F50-CE734E6D18FF}" srcOrd="0" destOrd="0" presId="urn:microsoft.com/office/officeart/2005/8/layout/pyramid3"/>
    <dgm:cxn modelId="{0A6A577B-C09F-4810-AB09-3BDD65CC0E5F}" srcId="{1579DD56-A5D9-45A3-B3A1-115C381B3B73}" destId="{339C62F7-7DF1-4C69-9DC8-BBEE91539705}" srcOrd="4" destOrd="0" parTransId="{17CE484A-4A31-4A32-A77F-1A8C4247564D}" sibTransId="{0BD579C4-9AF3-443F-AC7B-13A91A5C88A5}"/>
    <dgm:cxn modelId="{923B965D-3C11-4574-851A-126E45D50178}" type="presOf" srcId="{E6A1C7FA-91DB-4A55-B242-AEF41A81B9EE}" destId="{F990E51A-E94B-4607-99A1-8BB93AEA532C}" srcOrd="1" destOrd="0" presId="urn:microsoft.com/office/officeart/2005/8/layout/pyramid3"/>
    <dgm:cxn modelId="{97EE2BA1-6CB6-497D-AC19-323B9FEAFA5C}" type="presOf" srcId="{339C62F7-7DF1-4C69-9DC8-BBEE91539705}" destId="{C01B2A67-CAF0-441C-9159-4332642C7B26}" srcOrd="0" destOrd="0" presId="urn:microsoft.com/office/officeart/2005/8/layout/pyramid3"/>
    <dgm:cxn modelId="{2572ACDE-01DC-4CD1-A49E-DCA5F7842A47}" type="presOf" srcId="{EFF4DD17-0FF9-48DE-8052-7AB796B65475}" destId="{0D914F66-BE22-4A27-BD18-E25C60C0635C}" srcOrd="1" destOrd="0" presId="urn:microsoft.com/office/officeart/2005/8/layout/pyramid3"/>
    <dgm:cxn modelId="{1EE88D77-D3A3-402E-9296-603421F750E2}" type="presOf" srcId="{2D3B6DC8-5D6E-4311-999B-BA9AC1988EE1}" destId="{40D80FA8-59E6-40C0-91A6-0B57BB1B8C69}" srcOrd="1" destOrd="0" presId="urn:microsoft.com/office/officeart/2005/8/layout/pyramid3"/>
    <dgm:cxn modelId="{679824AA-3EF6-433A-841A-E6D6AC6A6F4F}" type="presOf" srcId="{E6A1C7FA-91DB-4A55-B242-AEF41A81B9EE}" destId="{5AD0BDAF-98F1-47B4-A70D-06EC9DB0F8CB}" srcOrd="0" destOrd="0" presId="urn:microsoft.com/office/officeart/2005/8/layout/pyramid3"/>
    <dgm:cxn modelId="{19AE688E-0481-40B6-812F-FD6BB7300B4C}" srcId="{1579DD56-A5D9-45A3-B3A1-115C381B3B73}" destId="{FE541DB9-1785-4F14-A984-7505ADE5791B}" srcOrd="1" destOrd="0" parTransId="{D0582390-EA6A-4332-8FFB-0B73CAF69CA3}" sibTransId="{10BD6868-B2AB-4AFB-BB05-BA156E6A2A56}"/>
    <dgm:cxn modelId="{638B54E6-C1C7-4F42-9A71-A97FC56D97DB}" type="presParOf" srcId="{62366F03-B14F-457D-91BE-517C6B7D6E6B}" destId="{A5843AA3-CE3F-4C54-B73C-7DA2FF30CA21}" srcOrd="0" destOrd="0" presId="urn:microsoft.com/office/officeart/2005/8/layout/pyramid3"/>
    <dgm:cxn modelId="{2621EE4D-DEC8-463D-BEC7-514383FC0B22}" type="presParOf" srcId="{A5843AA3-CE3F-4C54-B73C-7DA2FF30CA21}" destId="{C411EA96-097E-4D65-B1B1-FF55329464E2}" srcOrd="0" destOrd="0" presId="urn:microsoft.com/office/officeart/2005/8/layout/pyramid3"/>
    <dgm:cxn modelId="{0C0D9B6B-8B26-4E75-B700-CA7E36C67239}" type="presParOf" srcId="{A5843AA3-CE3F-4C54-B73C-7DA2FF30CA21}" destId="{40D80FA8-59E6-40C0-91A6-0B57BB1B8C69}" srcOrd="1" destOrd="0" presId="urn:microsoft.com/office/officeart/2005/8/layout/pyramid3"/>
    <dgm:cxn modelId="{EE1AD840-F2C0-4374-8192-067F29474BD5}" type="presParOf" srcId="{62366F03-B14F-457D-91BE-517C6B7D6E6B}" destId="{1C7CD91F-2B25-4A62-BE94-0A704396302A}" srcOrd="1" destOrd="0" presId="urn:microsoft.com/office/officeart/2005/8/layout/pyramid3"/>
    <dgm:cxn modelId="{505DAD9F-B686-49DE-8835-D581983CAB4C}" type="presParOf" srcId="{1C7CD91F-2B25-4A62-BE94-0A704396302A}" destId="{9BECBD9D-7016-41F9-9F50-CE734E6D18FF}" srcOrd="0" destOrd="0" presId="urn:microsoft.com/office/officeart/2005/8/layout/pyramid3"/>
    <dgm:cxn modelId="{DD8863A8-4A96-40DA-A527-C46833137458}" type="presParOf" srcId="{1C7CD91F-2B25-4A62-BE94-0A704396302A}" destId="{E7983318-5637-4E7A-BE46-B4321AAAC548}" srcOrd="1" destOrd="0" presId="urn:microsoft.com/office/officeart/2005/8/layout/pyramid3"/>
    <dgm:cxn modelId="{E069E825-C3FA-41A3-9F5D-7E9F01018CB5}" type="presParOf" srcId="{62366F03-B14F-457D-91BE-517C6B7D6E6B}" destId="{EF05F817-D966-45FC-A194-8C142A484C6E}" srcOrd="2" destOrd="0" presId="urn:microsoft.com/office/officeart/2005/8/layout/pyramid3"/>
    <dgm:cxn modelId="{9E6B8156-46E9-4FC2-A198-3FE103844032}" type="presParOf" srcId="{EF05F817-D966-45FC-A194-8C142A484C6E}" destId="{89201414-8C0A-4DAA-808E-762D1DFD3C9C}" srcOrd="0" destOrd="0" presId="urn:microsoft.com/office/officeart/2005/8/layout/pyramid3"/>
    <dgm:cxn modelId="{13544802-133F-4D10-B77C-A0D8D1B70703}" type="presParOf" srcId="{EF05F817-D966-45FC-A194-8C142A484C6E}" destId="{0D914F66-BE22-4A27-BD18-E25C60C0635C}" srcOrd="1" destOrd="0" presId="urn:microsoft.com/office/officeart/2005/8/layout/pyramid3"/>
    <dgm:cxn modelId="{ECC53B0D-BAF1-45FA-B6D1-6C06F3DB02DA}" type="presParOf" srcId="{62366F03-B14F-457D-91BE-517C6B7D6E6B}" destId="{75B1F289-EBAC-4F4E-9D4B-AD5C9ACB23D9}" srcOrd="3" destOrd="0" presId="urn:microsoft.com/office/officeart/2005/8/layout/pyramid3"/>
    <dgm:cxn modelId="{E26F0F38-D725-42C3-B485-5845593F3252}" type="presParOf" srcId="{75B1F289-EBAC-4F4E-9D4B-AD5C9ACB23D9}" destId="{5AD0BDAF-98F1-47B4-A70D-06EC9DB0F8CB}" srcOrd="0" destOrd="0" presId="urn:microsoft.com/office/officeart/2005/8/layout/pyramid3"/>
    <dgm:cxn modelId="{695A4577-B79A-4E3B-8C88-ECA98FD1929A}" type="presParOf" srcId="{75B1F289-EBAC-4F4E-9D4B-AD5C9ACB23D9}" destId="{F990E51A-E94B-4607-99A1-8BB93AEA532C}" srcOrd="1" destOrd="0" presId="urn:microsoft.com/office/officeart/2005/8/layout/pyramid3"/>
    <dgm:cxn modelId="{9A4CC295-F43A-49BE-B019-9E4D3292B692}" type="presParOf" srcId="{62366F03-B14F-457D-91BE-517C6B7D6E6B}" destId="{D652DA02-AB92-4526-A143-57C74240A668}" srcOrd="4" destOrd="0" presId="urn:microsoft.com/office/officeart/2005/8/layout/pyramid3"/>
    <dgm:cxn modelId="{EF04C861-94D4-4753-B778-888E4FD79B07}" type="presParOf" srcId="{D652DA02-AB92-4526-A143-57C74240A668}" destId="{C01B2A67-CAF0-441C-9159-4332642C7B26}" srcOrd="0" destOrd="0" presId="urn:microsoft.com/office/officeart/2005/8/layout/pyramid3"/>
    <dgm:cxn modelId="{CFDBBA97-26B7-40AB-80BA-63FDA49A967C}" type="presParOf" srcId="{D652DA02-AB92-4526-A143-57C74240A668}" destId="{A8C9EA55-71CA-4243-88CE-5D68660A34F4}" srcOrd="1" destOrd="0" presId="urn:microsoft.com/office/officeart/2005/8/layout/pyramid3"/>
    <dgm:cxn modelId="{49C99F83-B454-41AD-A7F3-08A11E189A3B}" type="presParOf" srcId="{62366F03-B14F-457D-91BE-517C6B7D6E6B}" destId="{D54F4231-BDF0-4511-B3AC-7AF2B8E5C88F}" srcOrd="5" destOrd="0" presId="urn:microsoft.com/office/officeart/2005/8/layout/pyramid3"/>
    <dgm:cxn modelId="{FD5B3F48-5375-48C8-9198-8F206594C9A7}" type="presParOf" srcId="{D54F4231-BDF0-4511-B3AC-7AF2B8E5C88F}" destId="{72EF25C4-AECB-4A8E-A54A-4D92C2FCD90B}" srcOrd="0" destOrd="0" presId="urn:microsoft.com/office/officeart/2005/8/layout/pyramid3"/>
    <dgm:cxn modelId="{8630048D-B883-43E8-925D-A07A4C1C306D}" type="presParOf" srcId="{D54F4231-BDF0-4511-B3AC-7AF2B8E5C88F}" destId="{42DA23E8-B899-40D7-B041-529055484352}" srcOrd="1" destOrd="0" presId="urn:microsoft.com/office/officeart/2005/8/layout/pyramid3"/>
  </dgm:cxnLst>
  <dgm:bg>
    <a:noFill/>
    <a:effectLst>
      <a:glow rad="1016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579DD56-A5D9-45A3-B3A1-115C381B3B73}" type="doc">
      <dgm:prSet loTypeId="urn:microsoft.com/office/officeart/2005/8/layout/pyramid3" loCatId="pyramid" qsTypeId="urn:microsoft.com/office/officeart/2005/8/quickstyle/simple1" qsCatId="simple" csTypeId="urn:microsoft.com/office/officeart/2005/8/colors/colorful1#1" csCatId="colorful" phldr="1"/>
      <dgm:spPr/>
    </dgm:pt>
    <dgm:pt modelId="{2D3B6DC8-5D6E-4311-999B-BA9AC1988EE1}">
      <dgm:prSet phldrT="[Texto]" custT="1"/>
      <dgm:spPr/>
      <dgm:t>
        <a:bodyPr/>
        <a:lstStyle/>
        <a:p>
          <a:pPr algn="ctr"/>
          <a:r>
            <a:rPr lang="en-US" sz="1400" b="1" dirty="0">
              <a:latin typeface="Times New Roman" pitchFamily="18" charset="0"/>
              <a:cs typeface="Times New Roman" pitchFamily="18" charset="0"/>
            </a:rPr>
            <a:t>5 minutes </a:t>
          </a:r>
        </a:p>
        <a:p>
          <a:pPr algn="ctr"/>
          <a:r>
            <a:rPr lang="en-US" sz="1800" dirty="0">
              <a:latin typeface="Times New Roman" pitchFamily="18" charset="0"/>
              <a:cs typeface="Times New Roman" pitchFamily="18" charset="0"/>
            </a:rPr>
            <a:t>Do you think money can beat love?</a:t>
          </a:r>
          <a:r>
            <a:rPr lang="en-US" sz="1200" dirty="0">
              <a:latin typeface="Times New Roman" pitchFamily="18" charset="0"/>
              <a:cs typeface="Times New Roman" pitchFamily="18" charset="0"/>
            </a:rPr>
            <a:t>  </a:t>
          </a:r>
        </a:p>
      </dgm:t>
    </dgm:pt>
    <dgm:pt modelId="{5C095061-1478-4294-9668-5186F4B0AFA8}" type="parTrans" cxnId="{84D9F30A-DFD5-4E7C-8774-A26E628D8AF3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761A654-1BE2-4A7C-8DC2-28BC364427B0}" type="sibTrans" cxnId="{84D9F30A-DFD5-4E7C-8774-A26E628D8AF3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39C62F7-7DF1-4C69-9DC8-BBEE91539705}">
      <dgm:prSet phldrT="[Texto]" custT="1"/>
      <dgm:spPr/>
      <dgm:t>
        <a:bodyPr/>
        <a:lstStyle/>
        <a:p>
          <a:pPr algn="ctr"/>
          <a:r>
            <a:rPr lang="en-US" sz="1400" b="1" dirty="0">
              <a:latin typeface="Times New Roman" pitchFamily="18" charset="0"/>
              <a:cs typeface="Times New Roman" pitchFamily="18" charset="0"/>
            </a:rPr>
            <a:t>1 minute </a:t>
          </a:r>
          <a:r>
            <a:rPr lang="en-US" sz="1000" b="1" dirty="0">
              <a:latin typeface="Times New Roman" pitchFamily="18" charset="0"/>
              <a:cs typeface="Times New Roman" pitchFamily="18" charset="0"/>
            </a:rPr>
            <a:t> </a:t>
          </a:r>
          <a:endParaRPr lang="en-US" sz="10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What </a:t>
          </a:r>
          <a:r>
            <a:rPr lang="en-US" sz="1800" dirty="0">
              <a:latin typeface="Times New Roman" pitchFamily="18" charset="0"/>
              <a:cs typeface="Times New Roman" pitchFamily="18" charset="0"/>
            </a:rPr>
            <a:t>advice would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you give </a:t>
          </a:r>
          <a:r>
            <a:rPr lang="en-US" sz="1800" dirty="0">
              <a:latin typeface="Times New Roman" pitchFamily="18" charset="0"/>
              <a:cs typeface="Times New Roman" pitchFamily="18" charset="0"/>
            </a:rPr>
            <a:t>a high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school  graduate about </a:t>
          </a:r>
        </a:p>
        <a:p>
          <a:pPr algn="ctr"/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 studying at </a:t>
          </a:r>
        </a:p>
        <a:p>
          <a:pPr algn="ctr"/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PUCMM</a:t>
          </a:r>
          <a:r>
            <a:rPr lang="en-US" sz="1800" dirty="0">
              <a:latin typeface="Times New Roman" pitchFamily="18" charset="0"/>
              <a:cs typeface="Times New Roman" pitchFamily="18" charset="0"/>
            </a:rPr>
            <a:t>?</a:t>
          </a:r>
        </a:p>
      </dgm:t>
    </dgm:pt>
    <dgm:pt modelId="{17CE484A-4A31-4A32-A77F-1A8C4247564D}" type="parTrans" cxnId="{0A6A577B-C09F-4810-AB09-3BDD65CC0E5F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BD579C4-9AF3-443F-AC7B-13A91A5C88A5}" type="sibTrans" cxnId="{0A6A577B-C09F-4810-AB09-3BDD65CC0E5F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4934F7D-308D-40B6-9C3E-E0A67F30A20F}">
      <dgm:prSet phldrT="[Texto]" custT="1"/>
      <dgm:spPr/>
      <dgm:t>
        <a:bodyPr/>
        <a:lstStyle/>
        <a:p>
          <a:pPr algn="ctr"/>
          <a:r>
            <a:rPr lang="en-US" sz="2400" dirty="0">
              <a:latin typeface="Times New Roman" pitchFamily="18" charset="0"/>
              <a:cs typeface="Times New Roman" pitchFamily="18" charset="0"/>
            </a:rPr>
            <a:t>0</a:t>
          </a:r>
        </a:p>
      </dgm:t>
    </dgm:pt>
    <dgm:pt modelId="{3B637FCA-AC7A-40C3-AF00-3A96F4B568F8}" type="parTrans" cxnId="{72E49CE6-9E8E-4A98-B909-F5A7041240E5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414CED7-F82E-41BC-B9E7-56FB3ABF3D1F}" type="sibTrans" cxnId="{72E49CE6-9E8E-4A98-B909-F5A7041240E5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6A1C7FA-91DB-4A55-B242-AEF41A81B9EE}">
      <dgm:prSet custT="1"/>
      <dgm:spPr/>
      <dgm:t>
        <a:bodyPr/>
        <a:lstStyle/>
        <a:p>
          <a:pPr algn="ctr"/>
          <a:r>
            <a:rPr lang="en-US" sz="1400" b="1" dirty="0">
              <a:latin typeface="Times New Roman" pitchFamily="18" charset="0"/>
              <a:cs typeface="Times New Roman" pitchFamily="18" charset="0"/>
            </a:rPr>
            <a:t>2 minutes</a:t>
          </a:r>
        </a:p>
        <a:p>
          <a:pPr algn="ctr"/>
          <a:r>
            <a:rPr lang="en-US" sz="1800" dirty="0">
              <a:latin typeface="Times New Roman" pitchFamily="18" charset="0"/>
              <a:cs typeface="Times New Roman" pitchFamily="18" charset="0"/>
            </a:rPr>
            <a:t>Who works harder in your family?  Father? Mother?  </a:t>
          </a:r>
        </a:p>
      </dgm:t>
    </dgm:pt>
    <dgm:pt modelId="{CAF5C05D-9B3F-4B49-AF96-86FF24EA70D2}" type="parTrans" cxnId="{21173212-0A8B-49D7-A059-336BE2516598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F500D3D-A215-4644-B134-91FF12E42136}" type="sibTrans" cxnId="{21173212-0A8B-49D7-A059-336BE2516598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E541DB9-1785-4F14-A984-7505ADE5791B}">
      <dgm:prSet custT="1"/>
      <dgm:spPr/>
      <dgm:t>
        <a:bodyPr/>
        <a:lstStyle/>
        <a:p>
          <a:pPr algn="ctr"/>
          <a:r>
            <a:rPr lang="en-US" sz="1400" b="1" dirty="0">
              <a:latin typeface="Times New Roman" pitchFamily="18" charset="0"/>
              <a:cs typeface="Times New Roman" pitchFamily="18" charset="0"/>
            </a:rPr>
            <a:t>4 minutes</a:t>
          </a:r>
          <a:r>
            <a:rPr lang="en-US" sz="1100" b="1" dirty="0">
              <a:latin typeface="Times New Roman" pitchFamily="18" charset="0"/>
              <a:cs typeface="Times New Roman" pitchFamily="18" charset="0"/>
            </a:rPr>
            <a:t> </a:t>
          </a:r>
          <a:endParaRPr lang="en-US" sz="11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en-US" sz="1100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Do </a:t>
          </a:r>
          <a:r>
            <a:rPr lang="en-US" sz="1800" dirty="0">
              <a:latin typeface="Times New Roman" pitchFamily="18" charset="0"/>
              <a:cs typeface="Times New Roman" pitchFamily="18" charset="0"/>
            </a:rPr>
            <a:t>you think parents should give their children everything?</a:t>
          </a:r>
        </a:p>
      </dgm:t>
    </dgm:pt>
    <dgm:pt modelId="{D0582390-EA6A-4332-8FFB-0B73CAF69CA3}" type="parTrans" cxnId="{19AE688E-0481-40B6-812F-FD6BB7300B4C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0BD6868-B2AB-4AFB-BB05-BA156E6A2A56}" type="sibTrans" cxnId="{19AE688E-0481-40B6-812F-FD6BB7300B4C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FF4DD17-0FF9-48DE-8052-7AB796B65475}">
      <dgm:prSet custT="1"/>
      <dgm:spPr/>
      <dgm:t>
        <a:bodyPr/>
        <a:lstStyle/>
        <a:p>
          <a:pPr algn="ctr"/>
          <a:r>
            <a:rPr lang="es-DO" sz="1400" b="1" dirty="0">
              <a:latin typeface="Times New Roman" pitchFamily="18" charset="0"/>
              <a:cs typeface="Times New Roman" pitchFamily="18" charset="0"/>
            </a:rPr>
            <a:t>3 minutes</a:t>
          </a:r>
          <a:r>
            <a:rPr lang="es-DO" sz="1100" b="1" dirty="0">
              <a:latin typeface="Times New Roman" pitchFamily="18" charset="0"/>
              <a:cs typeface="Times New Roman" pitchFamily="18" charset="0"/>
            </a:rPr>
            <a:t> </a:t>
          </a:r>
        </a:p>
        <a:p>
          <a:pPr algn="ctr"/>
          <a:r>
            <a:rPr lang="es-DO" sz="1800" dirty="0">
              <a:latin typeface="Times New Roman" pitchFamily="18" charset="0"/>
              <a:cs typeface="Times New Roman" pitchFamily="18" charset="0"/>
            </a:rPr>
            <a:t>Do </a:t>
          </a:r>
          <a:r>
            <a:rPr lang="es-DO" sz="1800" dirty="0" err="1">
              <a:latin typeface="Times New Roman" pitchFamily="18" charset="0"/>
              <a:cs typeface="Times New Roman" pitchFamily="18" charset="0"/>
            </a:rPr>
            <a:t>you</a:t>
          </a:r>
          <a:r>
            <a:rPr lang="es-DO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dirty="0" err="1">
              <a:latin typeface="Times New Roman" pitchFamily="18" charset="0"/>
              <a:cs typeface="Times New Roman" pitchFamily="18" charset="0"/>
            </a:rPr>
            <a:t>think</a:t>
          </a:r>
          <a:r>
            <a:rPr lang="es-DO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dirty="0" err="1">
              <a:latin typeface="Times New Roman" pitchFamily="18" charset="0"/>
              <a:cs typeface="Times New Roman" pitchFamily="18" charset="0"/>
            </a:rPr>
            <a:t>famous</a:t>
          </a:r>
          <a:r>
            <a:rPr lang="es-DO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dirty="0" err="1">
              <a:latin typeface="Times New Roman" pitchFamily="18" charset="0"/>
              <a:cs typeface="Times New Roman" pitchFamily="18" charset="0"/>
            </a:rPr>
            <a:t>people</a:t>
          </a:r>
          <a:r>
            <a:rPr lang="es-DO" sz="1800" dirty="0">
              <a:latin typeface="Times New Roman" pitchFamily="18" charset="0"/>
              <a:cs typeface="Times New Roman" pitchFamily="18" charset="0"/>
            </a:rPr>
            <a:t> are </a:t>
          </a:r>
          <a:r>
            <a:rPr lang="es-DO" sz="1800" dirty="0" err="1">
              <a:latin typeface="Times New Roman" pitchFamily="18" charset="0"/>
              <a:cs typeface="Times New Roman" pitchFamily="18" charset="0"/>
            </a:rPr>
            <a:t>happier</a:t>
          </a:r>
          <a:r>
            <a:rPr lang="es-DO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dirty="0" err="1">
              <a:latin typeface="Times New Roman" pitchFamily="18" charset="0"/>
              <a:cs typeface="Times New Roman" pitchFamily="18" charset="0"/>
            </a:rPr>
            <a:t>than</a:t>
          </a:r>
          <a:r>
            <a:rPr lang="es-DO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dirty="0" err="1">
              <a:latin typeface="Times New Roman" pitchFamily="18" charset="0"/>
              <a:cs typeface="Times New Roman" pitchFamily="18" charset="0"/>
            </a:rPr>
            <a:t>ordinary</a:t>
          </a:r>
          <a:r>
            <a:rPr lang="es-DO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dirty="0" err="1">
              <a:latin typeface="Times New Roman" pitchFamily="18" charset="0"/>
              <a:cs typeface="Times New Roman" pitchFamily="18" charset="0"/>
            </a:rPr>
            <a:t>people</a:t>
          </a:r>
          <a:r>
            <a:rPr lang="es-DO" sz="1800" dirty="0">
              <a:latin typeface="Times New Roman" pitchFamily="18" charset="0"/>
              <a:cs typeface="Times New Roman" pitchFamily="18" charset="0"/>
            </a:rPr>
            <a:t>?</a:t>
          </a:r>
        </a:p>
      </dgm:t>
    </dgm:pt>
    <dgm:pt modelId="{5DD9AC64-4805-4094-99D4-B3A944311D21}" type="parTrans" cxnId="{5692E6EC-E511-413E-B573-9CF43AF3FB55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2E1074A-8AA4-4FE1-A84B-D45C115C7C95}" type="sibTrans" cxnId="{5692E6EC-E511-413E-B573-9CF43AF3FB55}">
      <dgm:prSet/>
      <dgm:spPr/>
      <dgm:t>
        <a:bodyPr/>
        <a:lstStyle/>
        <a:p>
          <a:pPr algn="ctr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2366F03-B14F-457D-91BE-517C6B7D6E6B}" type="pres">
      <dgm:prSet presAssocID="{1579DD56-A5D9-45A3-B3A1-115C381B3B73}" presName="Name0" presStyleCnt="0">
        <dgm:presLayoutVars>
          <dgm:dir/>
          <dgm:animLvl val="lvl"/>
          <dgm:resizeHandles val="exact"/>
        </dgm:presLayoutVars>
      </dgm:prSet>
      <dgm:spPr/>
    </dgm:pt>
    <dgm:pt modelId="{A5843AA3-CE3F-4C54-B73C-7DA2FF30CA21}" type="pres">
      <dgm:prSet presAssocID="{2D3B6DC8-5D6E-4311-999B-BA9AC1988EE1}" presName="Name8" presStyleCnt="0"/>
      <dgm:spPr/>
    </dgm:pt>
    <dgm:pt modelId="{C411EA96-097E-4D65-B1B1-FF55329464E2}" type="pres">
      <dgm:prSet presAssocID="{2D3B6DC8-5D6E-4311-999B-BA9AC1988EE1}" presName="level" presStyleLbl="node1" presStyleIdx="0" presStyleCnt="6" custScaleY="77739" custLinFactNeighborX="-18863" custLinFactNeighborY="-13128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0D80FA8-59E6-40C0-91A6-0B57BB1B8C69}" type="pres">
      <dgm:prSet presAssocID="{2D3B6DC8-5D6E-4311-999B-BA9AC1988E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C7CD91F-2B25-4A62-BE94-0A704396302A}" type="pres">
      <dgm:prSet presAssocID="{FE541DB9-1785-4F14-A984-7505ADE5791B}" presName="Name8" presStyleCnt="0"/>
      <dgm:spPr/>
    </dgm:pt>
    <dgm:pt modelId="{9BECBD9D-7016-41F9-9F50-CE734E6D18FF}" type="pres">
      <dgm:prSet presAssocID="{FE541DB9-1785-4F14-A984-7505ADE5791B}" presName="level" presStyleLbl="node1" presStyleIdx="1" presStyleCnt="6" custScaleY="6895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7983318-5637-4E7A-BE46-B4321AAAC548}" type="pres">
      <dgm:prSet presAssocID="{FE541DB9-1785-4F14-A984-7505ADE579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F05F817-D966-45FC-A194-8C142A484C6E}" type="pres">
      <dgm:prSet presAssocID="{EFF4DD17-0FF9-48DE-8052-7AB796B65475}" presName="Name8" presStyleCnt="0"/>
      <dgm:spPr/>
    </dgm:pt>
    <dgm:pt modelId="{89201414-8C0A-4DAA-808E-762D1DFD3C9C}" type="pres">
      <dgm:prSet presAssocID="{EFF4DD17-0FF9-48DE-8052-7AB796B65475}" presName="level" presStyleLbl="node1" presStyleIdx="2" presStyleCnt="6" custScaleY="70745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D914F66-BE22-4A27-BD18-E25C60C0635C}" type="pres">
      <dgm:prSet presAssocID="{EFF4DD17-0FF9-48DE-8052-7AB796B654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5B1F289-EBAC-4F4E-9D4B-AD5C9ACB23D9}" type="pres">
      <dgm:prSet presAssocID="{E6A1C7FA-91DB-4A55-B242-AEF41A81B9EE}" presName="Name8" presStyleCnt="0"/>
      <dgm:spPr/>
    </dgm:pt>
    <dgm:pt modelId="{5AD0BDAF-98F1-47B4-A70D-06EC9DB0F8CB}" type="pres">
      <dgm:prSet presAssocID="{E6A1C7FA-91DB-4A55-B242-AEF41A81B9EE}" presName="level" presStyleLbl="node1" presStyleIdx="3" presStyleCnt="6" custScaleY="7059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990E51A-E94B-4607-99A1-8BB93AEA532C}" type="pres">
      <dgm:prSet presAssocID="{E6A1C7FA-91DB-4A55-B242-AEF41A81B9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652DA02-AB92-4526-A143-57C74240A668}" type="pres">
      <dgm:prSet presAssocID="{339C62F7-7DF1-4C69-9DC8-BBEE91539705}" presName="Name8" presStyleCnt="0"/>
      <dgm:spPr/>
    </dgm:pt>
    <dgm:pt modelId="{C01B2A67-CAF0-441C-9159-4332642C7B26}" type="pres">
      <dgm:prSet presAssocID="{339C62F7-7DF1-4C69-9DC8-BBEE91539705}" presName="level" presStyleLbl="node1" presStyleIdx="4" presStyleCnt="6" custScaleY="158985" custLinFactNeighborY="-1113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8C9EA55-71CA-4243-88CE-5D68660A34F4}" type="pres">
      <dgm:prSet presAssocID="{339C62F7-7DF1-4C69-9DC8-BBEE915397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54F4231-BDF0-4511-B3AC-7AF2B8E5C88F}" type="pres">
      <dgm:prSet presAssocID="{F4934F7D-308D-40B6-9C3E-E0A67F30A20F}" presName="Name8" presStyleCnt="0"/>
      <dgm:spPr/>
    </dgm:pt>
    <dgm:pt modelId="{72EF25C4-AECB-4A8E-A54A-4D92C2FCD90B}" type="pres">
      <dgm:prSet presAssocID="{F4934F7D-308D-40B6-9C3E-E0A67F30A20F}" presName="level" presStyleLbl="node1" presStyleIdx="5" presStyleCnt="6" custScaleY="61401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2DA23E8-B899-40D7-B041-529055484352}" type="pres">
      <dgm:prSet presAssocID="{F4934F7D-308D-40B6-9C3E-E0A67F30A2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2885E959-7A2E-4618-BB3E-A10F729C00AD}" type="presOf" srcId="{2D3B6DC8-5D6E-4311-999B-BA9AC1988EE1}" destId="{C411EA96-097E-4D65-B1B1-FF55329464E2}" srcOrd="0" destOrd="0" presId="urn:microsoft.com/office/officeart/2005/8/layout/pyramid3"/>
    <dgm:cxn modelId="{83FE85F4-D141-425F-A455-05A2C1C2B58A}" type="presOf" srcId="{2D3B6DC8-5D6E-4311-999B-BA9AC1988EE1}" destId="{40D80FA8-59E6-40C0-91A6-0B57BB1B8C69}" srcOrd="1" destOrd="0" presId="urn:microsoft.com/office/officeart/2005/8/layout/pyramid3"/>
    <dgm:cxn modelId="{BBBD4230-DF64-43C2-9E3B-7B1421B0ACB5}" type="presOf" srcId="{339C62F7-7DF1-4C69-9DC8-BBEE91539705}" destId="{A8C9EA55-71CA-4243-88CE-5D68660A34F4}" srcOrd="1" destOrd="0" presId="urn:microsoft.com/office/officeart/2005/8/layout/pyramid3"/>
    <dgm:cxn modelId="{72E49CE6-9E8E-4A98-B909-F5A7041240E5}" srcId="{1579DD56-A5D9-45A3-B3A1-115C381B3B73}" destId="{F4934F7D-308D-40B6-9C3E-E0A67F30A20F}" srcOrd="5" destOrd="0" parTransId="{3B637FCA-AC7A-40C3-AF00-3A96F4B568F8}" sibTransId="{9414CED7-F82E-41BC-B9E7-56FB3ABF3D1F}"/>
    <dgm:cxn modelId="{84D9F30A-DFD5-4E7C-8774-A26E628D8AF3}" srcId="{1579DD56-A5D9-45A3-B3A1-115C381B3B73}" destId="{2D3B6DC8-5D6E-4311-999B-BA9AC1988EE1}" srcOrd="0" destOrd="0" parTransId="{5C095061-1478-4294-9668-5186F4B0AFA8}" sibTransId="{9761A654-1BE2-4A7C-8DC2-28BC364427B0}"/>
    <dgm:cxn modelId="{7F9A55B5-3A23-4746-8C30-30E4F542F032}" type="presOf" srcId="{1579DD56-A5D9-45A3-B3A1-115C381B3B73}" destId="{62366F03-B14F-457D-91BE-517C6B7D6E6B}" srcOrd="0" destOrd="0" presId="urn:microsoft.com/office/officeart/2005/8/layout/pyramid3"/>
    <dgm:cxn modelId="{1650943F-B93E-497A-AE79-254EDCC5A5BC}" type="presOf" srcId="{F4934F7D-308D-40B6-9C3E-E0A67F30A20F}" destId="{72EF25C4-AECB-4A8E-A54A-4D92C2FCD90B}" srcOrd="0" destOrd="0" presId="urn:microsoft.com/office/officeart/2005/8/layout/pyramid3"/>
    <dgm:cxn modelId="{B36EC9AC-27AE-4B1B-8F18-E9798C31247D}" type="presOf" srcId="{EFF4DD17-0FF9-48DE-8052-7AB796B65475}" destId="{0D914F66-BE22-4A27-BD18-E25C60C0635C}" srcOrd="1" destOrd="0" presId="urn:microsoft.com/office/officeart/2005/8/layout/pyramid3"/>
    <dgm:cxn modelId="{D0CAE211-D827-4705-995E-1FF4CEFBDB11}" type="presOf" srcId="{FE541DB9-1785-4F14-A984-7505ADE5791B}" destId="{9BECBD9D-7016-41F9-9F50-CE734E6D18FF}" srcOrd="0" destOrd="0" presId="urn:microsoft.com/office/officeart/2005/8/layout/pyramid3"/>
    <dgm:cxn modelId="{454A443A-35E1-40B6-B7CB-992DC80CE146}" type="presOf" srcId="{F4934F7D-308D-40B6-9C3E-E0A67F30A20F}" destId="{42DA23E8-B899-40D7-B041-529055484352}" srcOrd="1" destOrd="0" presId="urn:microsoft.com/office/officeart/2005/8/layout/pyramid3"/>
    <dgm:cxn modelId="{5692E6EC-E511-413E-B573-9CF43AF3FB55}" srcId="{1579DD56-A5D9-45A3-B3A1-115C381B3B73}" destId="{EFF4DD17-0FF9-48DE-8052-7AB796B65475}" srcOrd="2" destOrd="0" parTransId="{5DD9AC64-4805-4094-99D4-B3A944311D21}" sibTransId="{F2E1074A-8AA4-4FE1-A84B-D45C115C7C95}"/>
    <dgm:cxn modelId="{21173212-0A8B-49D7-A059-336BE2516598}" srcId="{1579DD56-A5D9-45A3-B3A1-115C381B3B73}" destId="{E6A1C7FA-91DB-4A55-B242-AEF41A81B9EE}" srcOrd="3" destOrd="0" parTransId="{CAF5C05D-9B3F-4B49-AF96-86FF24EA70D2}" sibTransId="{6F500D3D-A215-4644-B134-91FF12E42136}"/>
    <dgm:cxn modelId="{5BA6386A-2CF6-4660-AE8A-BAE86945591D}" type="presOf" srcId="{E6A1C7FA-91DB-4A55-B242-AEF41A81B9EE}" destId="{5AD0BDAF-98F1-47B4-A70D-06EC9DB0F8CB}" srcOrd="0" destOrd="0" presId="urn:microsoft.com/office/officeart/2005/8/layout/pyramid3"/>
    <dgm:cxn modelId="{E0CC2C78-0561-4E70-B27E-C69C88841FEE}" type="presOf" srcId="{E6A1C7FA-91DB-4A55-B242-AEF41A81B9EE}" destId="{F990E51A-E94B-4607-99A1-8BB93AEA532C}" srcOrd="1" destOrd="0" presId="urn:microsoft.com/office/officeart/2005/8/layout/pyramid3"/>
    <dgm:cxn modelId="{0A6A577B-C09F-4810-AB09-3BDD65CC0E5F}" srcId="{1579DD56-A5D9-45A3-B3A1-115C381B3B73}" destId="{339C62F7-7DF1-4C69-9DC8-BBEE91539705}" srcOrd="4" destOrd="0" parTransId="{17CE484A-4A31-4A32-A77F-1A8C4247564D}" sibTransId="{0BD579C4-9AF3-443F-AC7B-13A91A5C88A5}"/>
    <dgm:cxn modelId="{39E26478-A646-4A1B-A749-F3A749E07BC8}" type="presOf" srcId="{FE541DB9-1785-4F14-A984-7505ADE5791B}" destId="{E7983318-5637-4E7A-BE46-B4321AAAC548}" srcOrd="1" destOrd="0" presId="urn:microsoft.com/office/officeart/2005/8/layout/pyramid3"/>
    <dgm:cxn modelId="{BDD541ED-FB78-4E4E-8F7C-AA8C4A9E3E24}" type="presOf" srcId="{339C62F7-7DF1-4C69-9DC8-BBEE91539705}" destId="{C01B2A67-CAF0-441C-9159-4332642C7B26}" srcOrd="0" destOrd="0" presId="urn:microsoft.com/office/officeart/2005/8/layout/pyramid3"/>
    <dgm:cxn modelId="{B83D6B86-6E7D-4E61-B1EA-3677462DBD51}" type="presOf" srcId="{EFF4DD17-0FF9-48DE-8052-7AB796B65475}" destId="{89201414-8C0A-4DAA-808E-762D1DFD3C9C}" srcOrd="0" destOrd="0" presId="urn:microsoft.com/office/officeart/2005/8/layout/pyramid3"/>
    <dgm:cxn modelId="{19AE688E-0481-40B6-812F-FD6BB7300B4C}" srcId="{1579DD56-A5D9-45A3-B3A1-115C381B3B73}" destId="{FE541DB9-1785-4F14-A984-7505ADE5791B}" srcOrd="1" destOrd="0" parTransId="{D0582390-EA6A-4332-8FFB-0B73CAF69CA3}" sibTransId="{10BD6868-B2AB-4AFB-BB05-BA156E6A2A56}"/>
    <dgm:cxn modelId="{885CD205-D5CB-44E7-A0FF-A5545E240540}" type="presParOf" srcId="{62366F03-B14F-457D-91BE-517C6B7D6E6B}" destId="{A5843AA3-CE3F-4C54-B73C-7DA2FF30CA21}" srcOrd="0" destOrd="0" presId="urn:microsoft.com/office/officeart/2005/8/layout/pyramid3"/>
    <dgm:cxn modelId="{FB4BD6D8-4D55-464E-9982-FCCB8E2343B2}" type="presParOf" srcId="{A5843AA3-CE3F-4C54-B73C-7DA2FF30CA21}" destId="{C411EA96-097E-4D65-B1B1-FF55329464E2}" srcOrd="0" destOrd="0" presId="urn:microsoft.com/office/officeart/2005/8/layout/pyramid3"/>
    <dgm:cxn modelId="{F5746035-9641-4A74-B81A-739E10788C4C}" type="presParOf" srcId="{A5843AA3-CE3F-4C54-B73C-7DA2FF30CA21}" destId="{40D80FA8-59E6-40C0-91A6-0B57BB1B8C69}" srcOrd="1" destOrd="0" presId="urn:microsoft.com/office/officeart/2005/8/layout/pyramid3"/>
    <dgm:cxn modelId="{5DC6A8D5-023E-476D-908F-31D4BAE94FC5}" type="presParOf" srcId="{62366F03-B14F-457D-91BE-517C6B7D6E6B}" destId="{1C7CD91F-2B25-4A62-BE94-0A704396302A}" srcOrd="1" destOrd="0" presId="urn:microsoft.com/office/officeart/2005/8/layout/pyramid3"/>
    <dgm:cxn modelId="{A22A0F30-1DF1-4C41-8006-68219B0AFF22}" type="presParOf" srcId="{1C7CD91F-2B25-4A62-BE94-0A704396302A}" destId="{9BECBD9D-7016-41F9-9F50-CE734E6D18FF}" srcOrd="0" destOrd="0" presId="urn:microsoft.com/office/officeart/2005/8/layout/pyramid3"/>
    <dgm:cxn modelId="{A8516E11-ED92-405E-B8A1-D7A20E7F1499}" type="presParOf" srcId="{1C7CD91F-2B25-4A62-BE94-0A704396302A}" destId="{E7983318-5637-4E7A-BE46-B4321AAAC548}" srcOrd="1" destOrd="0" presId="urn:microsoft.com/office/officeart/2005/8/layout/pyramid3"/>
    <dgm:cxn modelId="{EE978B48-A533-4FB3-A66F-C58411BF867D}" type="presParOf" srcId="{62366F03-B14F-457D-91BE-517C6B7D6E6B}" destId="{EF05F817-D966-45FC-A194-8C142A484C6E}" srcOrd="2" destOrd="0" presId="urn:microsoft.com/office/officeart/2005/8/layout/pyramid3"/>
    <dgm:cxn modelId="{C0D81E22-E759-47FB-B035-CF1A95723A6C}" type="presParOf" srcId="{EF05F817-D966-45FC-A194-8C142A484C6E}" destId="{89201414-8C0A-4DAA-808E-762D1DFD3C9C}" srcOrd="0" destOrd="0" presId="urn:microsoft.com/office/officeart/2005/8/layout/pyramid3"/>
    <dgm:cxn modelId="{399C7E29-2308-4650-8324-E4E2C35EEFC5}" type="presParOf" srcId="{EF05F817-D966-45FC-A194-8C142A484C6E}" destId="{0D914F66-BE22-4A27-BD18-E25C60C0635C}" srcOrd="1" destOrd="0" presId="urn:microsoft.com/office/officeart/2005/8/layout/pyramid3"/>
    <dgm:cxn modelId="{28816B23-4355-4707-9622-4B99B3585625}" type="presParOf" srcId="{62366F03-B14F-457D-91BE-517C6B7D6E6B}" destId="{75B1F289-EBAC-4F4E-9D4B-AD5C9ACB23D9}" srcOrd="3" destOrd="0" presId="urn:microsoft.com/office/officeart/2005/8/layout/pyramid3"/>
    <dgm:cxn modelId="{C02037C5-3DBB-4601-BB05-FBFFE279E53B}" type="presParOf" srcId="{75B1F289-EBAC-4F4E-9D4B-AD5C9ACB23D9}" destId="{5AD0BDAF-98F1-47B4-A70D-06EC9DB0F8CB}" srcOrd="0" destOrd="0" presId="urn:microsoft.com/office/officeart/2005/8/layout/pyramid3"/>
    <dgm:cxn modelId="{C2205450-0898-42CB-8B4A-79B404E2108C}" type="presParOf" srcId="{75B1F289-EBAC-4F4E-9D4B-AD5C9ACB23D9}" destId="{F990E51A-E94B-4607-99A1-8BB93AEA532C}" srcOrd="1" destOrd="0" presId="urn:microsoft.com/office/officeart/2005/8/layout/pyramid3"/>
    <dgm:cxn modelId="{5AEFD83D-0086-4467-8317-EC73A3D55D64}" type="presParOf" srcId="{62366F03-B14F-457D-91BE-517C6B7D6E6B}" destId="{D652DA02-AB92-4526-A143-57C74240A668}" srcOrd="4" destOrd="0" presId="urn:microsoft.com/office/officeart/2005/8/layout/pyramid3"/>
    <dgm:cxn modelId="{AEB50961-D3A2-43A5-91E7-9976C3F982E5}" type="presParOf" srcId="{D652DA02-AB92-4526-A143-57C74240A668}" destId="{C01B2A67-CAF0-441C-9159-4332642C7B26}" srcOrd="0" destOrd="0" presId="urn:microsoft.com/office/officeart/2005/8/layout/pyramid3"/>
    <dgm:cxn modelId="{FC93DDDA-B866-446B-B34F-B7F9BED3E593}" type="presParOf" srcId="{D652DA02-AB92-4526-A143-57C74240A668}" destId="{A8C9EA55-71CA-4243-88CE-5D68660A34F4}" srcOrd="1" destOrd="0" presId="urn:microsoft.com/office/officeart/2005/8/layout/pyramid3"/>
    <dgm:cxn modelId="{BDFF13B4-9610-463C-987C-AA8B139859B3}" type="presParOf" srcId="{62366F03-B14F-457D-91BE-517C6B7D6E6B}" destId="{D54F4231-BDF0-4511-B3AC-7AF2B8E5C88F}" srcOrd="5" destOrd="0" presId="urn:microsoft.com/office/officeart/2005/8/layout/pyramid3"/>
    <dgm:cxn modelId="{17671292-75D3-4C12-86EA-283C40BBB4D3}" type="presParOf" srcId="{D54F4231-BDF0-4511-B3AC-7AF2B8E5C88F}" destId="{72EF25C4-AECB-4A8E-A54A-4D92C2FCD90B}" srcOrd="0" destOrd="0" presId="urn:microsoft.com/office/officeart/2005/8/layout/pyramid3"/>
    <dgm:cxn modelId="{7E451AEF-8B22-49D7-9F5D-7D8E69B61635}" type="presParOf" srcId="{D54F4231-BDF0-4511-B3AC-7AF2B8E5C88F}" destId="{42DA23E8-B899-40D7-B041-529055484352}" srcOrd="1" destOrd="0" presId="urn:microsoft.com/office/officeart/2005/8/layout/pyramid3"/>
  </dgm:cxnLst>
  <dgm:bg>
    <a:noFill/>
    <a:effectLst>
      <a:outerShdw blurRad="50800" dist="50800" dir="5400000" algn="ctr" rotWithShape="0">
        <a:srgbClr val="FFFF00"/>
      </a:outerShd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FDE3DBB-04E5-4171-94FB-0721ACF85687}" type="doc">
      <dgm:prSet loTypeId="urn:microsoft.com/office/officeart/2005/8/layout/pyramid3" loCatId="pyramid" qsTypeId="urn:microsoft.com/office/officeart/2005/8/quickstyle/simple1" qsCatId="simple" csTypeId="urn:microsoft.com/office/officeart/2005/8/colors/accent1_1" csCatId="accent1" phldr="1"/>
      <dgm:spPr/>
    </dgm:pt>
    <dgm:pt modelId="{FFF30A8D-FD82-4E99-942A-022A52C6B731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Se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logró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el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objetivo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mejorar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la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fluidez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en la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expresión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oral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mediante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la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aplicación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estrategias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lectura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y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escritura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 </a:t>
          </a:r>
          <a:endParaRPr lang="en-US" dirty="0"/>
        </a:p>
      </dgm:t>
    </dgm:pt>
    <dgm:pt modelId="{9FB278E4-DCF3-4F42-BCEF-3FA2DC8BBE11}" type="parTrans" cxnId="{896396C7-C512-4087-BBBF-C3F5D0FA3166}">
      <dgm:prSet/>
      <dgm:spPr/>
      <dgm:t>
        <a:bodyPr/>
        <a:lstStyle/>
        <a:p>
          <a:endParaRPr lang="en-US"/>
        </a:p>
      </dgm:t>
    </dgm:pt>
    <dgm:pt modelId="{FF551121-17C8-4C93-8D4C-E25E958BA80D}" type="sibTrans" cxnId="{896396C7-C512-4087-BBBF-C3F5D0FA3166}">
      <dgm:prSet/>
      <dgm:spPr/>
      <dgm:t>
        <a:bodyPr/>
        <a:lstStyle/>
        <a:p>
          <a:endParaRPr lang="en-US"/>
        </a:p>
      </dgm:t>
    </dgm:pt>
    <dgm:pt modelId="{7CF039C5-E89E-4B04-9DB7-3B47A7E40F96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Se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escogió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una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estrategia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idónea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para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enfrentar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el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problema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planteado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80E4636F-6A5C-4585-BF34-4624201FA493}" type="parTrans" cxnId="{35D75C11-D831-4A49-95AA-D17F4FC14203}">
      <dgm:prSet/>
      <dgm:spPr/>
      <dgm:t>
        <a:bodyPr/>
        <a:lstStyle/>
        <a:p>
          <a:endParaRPr lang="en-US"/>
        </a:p>
      </dgm:t>
    </dgm:pt>
    <dgm:pt modelId="{BDCA790D-9B70-41A1-97E4-05BF46D20EF0}" type="sibTrans" cxnId="{35D75C11-D831-4A49-95AA-D17F4FC14203}">
      <dgm:prSet/>
      <dgm:spPr/>
      <dgm:t>
        <a:bodyPr/>
        <a:lstStyle/>
        <a:p>
          <a:endParaRPr lang="en-US"/>
        </a:p>
      </dgm:t>
    </dgm:pt>
    <dgm:pt modelId="{1DEC64D3-A3B9-4035-8DF4-9DC4955CFA2A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Se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involucró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a los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alumnos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en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una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actividad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relevante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y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significativa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A998A0C8-E5FA-452D-AFF3-FFEA3B33C4F2}" type="parTrans" cxnId="{BF954177-B875-4D55-BDE5-5935D23D5563}">
      <dgm:prSet/>
      <dgm:spPr/>
      <dgm:t>
        <a:bodyPr/>
        <a:lstStyle/>
        <a:p>
          <a:endParaRPr lang="en-US"/>
        </a:p>
      </dgm:t>
    </dgm:pt>
    <dgm:pt modelId="{9A1B1AD0-5200-4F9B-921E-7A3E7B6CCAAA}" type="sibTrans" cxnId="{BF954177-B875-4D55-BDE5-5935D23D5563}">
      <dgm:prSet/>
      <dgm:spPr/>
      <dgm:t>
        <a:bodyPr/>
        <a:lstStyle/>
        <a:p>
          <a:endParaRPr lang="en-US"/>
        </a:p>
      </dgm:t>
    </dgm:pt>
    <dgm:pt modelId="{D591C1B7-3DD5-4AFE-914B-D0F7B2726B75}">
      <dgm:prSet phldrT="[Texto]" custT="1"/>
      <dgm:spPr/>
      <dgm:t>
        <a:bodyPr/>
        <a:lstStyle/>
        <a:p>
          <a:r>
            <a:rPr lang="en-US" sz="3200" b="1" smtClean="0">
              <a:solidFill>
                <a:srgbClr val="CC0000"/>
              </a:solidFill>
            </a:rPr>
            <a:t>?</a:t>
          </a:r>
          <a:endParaRPr lang="en-US" sz="3200" b="1" dirty="0">
            <a:solidFill>
              <a:srgbClr val="CC0000"/>
            </a:solidFill>
          </a:endParaRPr>
        </a:p>
      </dgm:t>
    </dgm:pt>
    <dgm:pt modelId="{1AB18BAA-C593-4333-ADAE-226D58A3178F}" type="sibTrans" cxnId="{0351D859-5CCE-40DA-884D-7865AE43D22D}">
      <dgm:prSet/>
      <dgm:spPr/>
      <dgm:t>
        <a:bodyPr/>
        <a:lstStyle/>
        <a:p>
          <a:endParaRPr lang="en-US"/>
        </a:p>
      </dgm:t>
    </dgm:pt>
    <dgm:pt modelId="{3B961180-5E65-4253-A83C-025886551827}" type="parTrans" cxnId="{0351D859-5CCE-40DA-884D-7865AE43D22D}">
      <dgm:prSet/>
      <dgm:spPr/>
      <dgm:t>
        <a:bodyPr/>
        <a:lstStyle/>
        <a:p>
          <a:endParaRPr lang="en-US"/>
        </a:p>
      </dgm:t>
    </dgm:pt>
    <dgm:pt modelId="{FA65233A-8FB3-4234-ADFB-5C861ECD42D9}" type="pres">
      <dgm:prSet presAssocID="{2FDE3DBB-04E5-4171-94FB-0721ACF85687}" presName="Name0" presStyleCnt="0">
        <dgm:presLayoutVars>
          <dgm:dir/>
          <dgm:animLvl val="lvl"/>
          <dgm:resizeHandles val="exact"/>
        </dgm:presLayoutVars>
      </dgm:prSet>
      <dgm:spPr/>
    </dgm:pt>
    <dgm:pt modelId="{D4DA6326-43CE-48FB-92BA-E69B69158FF6}" type="pres">
      <dgm:prSet presAssocID="{FFF30A8D-FD82-4E99-942A-022A52C6B731}" presName="Name8" presStyleCnt="0"/>
      <dgm:spPr/>
    </dgm:pt>
    <dgm:pt modelId="{A36E102A-FA5C-4078-902A-83140DF44F66}" type="pres">
      <dgm:prSet presAssocID="{FFF30A8D-FD82-4E99-942A-022A52C6B731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3134B-8FE6-4E50-9B4A-3664B07CE99D}" type="pres">
      <dgm:prSet presAssocID="{FFF30A8D-FD82-4E99-942A-022A52C6B73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870B0-8E8E-42A7-A8F2-49B896D913B8}" type="pres">
      <dgm:prSet presAssocID="{7CF039C5-E89E-4B04-9DB7-3B47A7E40F96}" presName="Name8" presStyleCnt="0"/>
      <dgm:spPr/>
    </dgm:pt>
    <dgm:pt modelId="{F7FBE6F0-500A-49AF-810F-41CCBAE7DE36}" type="pres">
      <dgm:prSet presAssocID="{7CF039C5-E89E-4B04-9DB7-3B47A7E40F96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D4DD3-C0C5-4293-B538-E65E48C34B65}" type="pres">
      <dgm:prSet presAssocID="{7CF039C5-E89E-4B04-9DB7-3B47A7E40F9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27464-6D09-4391-8A18-050131AA42A5}" type="pres">
      <dgm:prSet presAssocID="{1DEC64D3-A3B9-4035-8DF4-9DC4955CFA2A}" presName="Name8" presStyleCnt="0"/>
      <dgm:spPr/>
    </dgm:pt>
    <dgm:pt modelId="{DF91EFB0-9BB0-4D49-B1A2-23B808F5A4BD}" type="pres">
      <dgm:prSet presAssocID="{1DEC64D3-A3B9-4035-8DF4-9DC4955CFA2A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CA021C2-64AD-4C5E-AFAE-32F26AAB60D0}" type="pres">
      <dgm:prSet presAssocID="{1DEC64D3-A3B9-4035-8DF4-9DC4955CFA2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52F9A1D-40C1-453D-86C0-773C811776F7}" type="pres">
      <dgm:prSet presAssocID="{D591C1B7-3DD5-4AFE-914B-D0F7B2726B75}" presName="Name8" presStyleCnt="0"/>
      <dgm:spPr/>
    </dgm:pt>
    <dgm:pt modelId="{B4684799-CC1B-4AD1-84FD-FE5D7986FF60}" type="pres">
      <dgm:prSet presAssocID="{D591C1B7-3DD5-4AFE-914B-D0F7B2726B75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81463499-0390-46B3-B97D-C89CFF2D6C00}" type="pres">
      <dgm:prSet presAssocID="{D591C1B7-3DD5-4AFE-914B-D0F7B2726B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BF127AE2-9494-47E7-B601-D74EAA2BFBE4}" type="presOf" srcId="{FFF30A8D-FD82-4E99-942A-022A52C6B731}" destId="{0A23134B-8FE6-4E50-9B4A-3664B07CE99D}" srcOrd="1" destOrd="0" presId="urn:microsoft.com/office/officeart/2005/8/layout/pyramid3"/>
    <dgm:cxn modelId="{43344F9B-F397-47A5-A73D-0A600187DCCF}" type="presOf" srcId="{D591C1B7-3DD5-4AFE-914B-D0F7B2726B75}" destId="{B4684799-CC1B-4AD1-84FD-FE5D7986FF60}" srcOrd="0" destOrd="0" presId="urn:microsoft.com/office/officeart/2005/8/layout/pyramid3"/>
    <dgm:cxn modelId="{35D75C11-D831-4A49-95AA-D17F4FC14203}" srcId="{2FDE3DBB-04E5-4171-94FB-0721ACF85687}" destId="{7CF039C5-E89E-4B04-9DB7-3B47A7E40F96}" srcOrd="1" destOrd="0" parTransId="{80E4636F-6A5C-4585-BF34-4624201FA493}" sibTransId="{BDCA790D-9B70-41A1-97E4-05BF46D20EF0}"/>
    <dgm:cxn modelId="{BF954177-B875-4D55-BDE5-5935D23D5563}" srcId="{2FDE3DBB-04E5-4171-94FB-0721ACF85687}" destId="{1DEC64D3-A3B9-4035-8DF4-9DC4955CFA2A}" srcOrd="2" destOrd="0" parTransId="{A998A0C8-E5FA-452D-AFF3-FFEA3B33C4F2}" sibTransId="{9A1B1AD0-5200-4F9B-921E-7A3E7B6CCAAA}"/>
    <dgm:cxn modelId="{0351D859-5CCE-40DA-884D-7865AE43D22D}" srcId="{2FDE3DBB-04E5-4171-94FB-0721ACF85687}" destId="{D591C1B7-3DD5-4AFE-914B-D0F7B2726B75}" srcOrd="3" destOrd="0" parTransId="{3B961180-5E65-4253-A83C-025886551827}" sibTransId="{1AB18BAA-C593-4333-ADAE-226D58A3178F}"/>
    <dgm:cxn modelId="{2E25BBC4-4ED5-4B56-9998-FE33D9E225C1}" type="presOf" srcId="{FFF30A8D-FD82-4E99-942A-022A52C6B731}" destId="{A36E102A-FA5C-4078-902A-83140DF44F66}" srcOrd="0" destOrd="0" presId="urn:microsoft.com/office/officeart/2005/8/layout/pyramid3"/>
    <dgm:cxn modelId="{4E7ABD0F-CD49-4195-B4A1-1A51CFFB3DCF}" type="presOf" srcId="{D591C1B7-3DD5-4AFE-914B-D0F7B2726B75}" destId="{81463499-0390-46B3-B97D-C89CFF2D6C00}" srcOrd="1" destOrd="0" presId="urn:microsoft.com/office/officeart/2005/8/layout/pyramid3"/>
    <dgm:cxn modelId="{824CC930-FAC1-4FFC-9261-6006CF7FF8FA}" type="presOf" srcId="{7CF039C5-E89E-4B04-9DB7-3B47A7E40F96}" destId="{F7FBE6F0-500A-49AF-810F-41CCBAE7DE36}" srcOrd="0" destOrd="0" presId="urn:microsoft.com/office/officeart/2005/8/layout/pyramid3"/>
    <dgm:cxn modelId="{E60E486E-DFE9-45C7-ABEA-A31136320EFA}" type="presOf" srcId="{2FDE3DBB-04E5-4171-94FB-0721ACF85687}" destId="{FA65233A-8FB3-4234-ADFB-5C861ECD42D9}" srcOrd="0" destOrd="0" presId="urn:microsoft.com/office/officeart/2005/8/layout/pyramid3"/>
    <dgm:cxn modelId="{B37BC42C-12B1-4EAD-BB62-D0043E3F0094}" type="presOf" srcId="{7CF039C5-E89E-4B04-9DB7-3B47A7E40F96}" destId="{20ED4DD3-C0C5-4293-B538-E65E48C34B65}" srcOrd="1" destOrd="0" presId="urn:microsoft.com/office/officeart/2005/8/layout/pyramid3"/>
    <dgm:cxn modelId="{896396C7-C512-4087-BBBF-C3F5D0FA3166}" srcId="{2FDE3DBB-04E5-4171-94FB-0721ACF85687}" destId="{FFF30A8D-FD82-4E99-942A-022A52C6B731}" srcOrd="0" destOrd="0" parTransId="{9FB278E4-DCF3-4F42-BCEF-3FA2DC8BBE11}" sibTransId="{FF551121-17C8-4C93-8D4C-E25E958BA80D}"/>
    <dgm:cxn modelId="{1EAEE201-3768-4E6B-9C47-8473939DE79A}" type="presOf" srcId="{1DEC64D3-A3B9-4035-8DF4-9DC4955CFA2A}" destId="{DF91EFB0-9BB0-4D49-B1A2-23B808F5A4BD}" srcOrd="0" destOrd="0" presId="urn:microsoft.com/office/officeart/2005/8/layout/pyramid3"/>
    <dgm:cxn modelId="{65D99CB9-7123-4E05-863E-196839C84701}" type="presOf" srcId="{1DEC64D3-A3B9-4035-8DF4-9DC4955CFA2A}" destId="{DCA021C2-64AD-4C5E-AFAE-32F26AAB60D0}" srcOrd="1" destOrd="0" presId="urn:microsoft.com/office/officeart/2005/8/layout/pyramid3"/>
    <dgm:cxn modelId="{392BB0D8-9497-4B6F-8E99-B126B4926174}" type="presParOf" srcId="{FA65233A-8FB3-4234-ADFB-5C861ECD42D9}" destId="{D4DA6326-43CE-48FB-92BA-E69B69158FF6}" srcOrd="0" destOrd="0" presId="urn:microsoft.com/office/officeart/2005/8/layout/pyramid3"/>
    <dgm:cxn modelId="{BE2C628A-E4A1-4D48-B6CB-EE7465E698CF}" type="presParOf" srcId="{D4DA6326-43CE-48FB-92BA-E69B69158FF6}" destId="{A36E102A-FA5C-4078-902A-83140DF44F66}" srcOrd="0" destOrd="0" presId="urn:microsoft.com/office/officeart/2005/8/layout/pyramid3"/>
    <dgm:cxn modelId="{7806A16A-B5E0-4E68-AEC5-40F78B0CBB45}" type="presParOf" srcId="{D4DA6326-43CE-48FB-92BA-E69B69158FF6}" destId="{0A23134B-8FE6-4E50-9B4A-3664B07CE99D}" srcOrd="1" destOrd="0" presId="urn:microsoft.com/office/officeart/2005/8/layout/pyramid3"/>
    <dgm:cxn modelId="{071FA972-683E-4342-A2DC-9565ED885BDF}" type="presParOf" srcId="{FA65233A-8FB3-4234-ADFB-5C861ECD42D9}" destId="{72C870B0-8E8E-42A7-A8F2-49B896D913B8}" srcOrd="1" destOrd="0" presId="urn:microsoft.com/office/officeart/2005/8/layout/pyramid3"/>
    <dgm:cxn modelId="{D48AB0E6-F3AB-4589-8043-FED9075EC3ED}" type="presParOf" srcId="{72C870B0-8E8E-42A7-A8F2-49B896D913B8}" destId="{F7FBE6F0-500A-49AF-810F-41CCBAE7DE36}" srcOrd="0" destOrd="0" presId="urn:microsoft.com/office/officeart/2005/8/layout/pyramid3"/>
    <dgm:cxn modelId="{47979A94-9745-48F4-A03B-19EE7942C5ED}" type="presParOf" srcId="{72C870B0-8E8E-42A7-A8F2-49B896D913B8}" destId="{20ED4DD3-C0C5-4293-B538-E65E48C34B65}" srcOrd="1" destOrd="0" presId="urn:microsoft.com/office/officeart/2005/8/layout/pyramid3"/>
    <dgm:cxn modelId="{1C69E689-5F39-4D4D-9402-D148AA44EE4B}" type="presParOf" srcId="{FA65233A-8FB3-4234-ADFB-5C861ECD42D9}" destId="{86A27464-6D09-4391-8A18-050131AA42A5}" srcOrd="2" destOrd="0" presId="urn:microsoft.com/office/officeart/2005/8/layout/pyramid3"/>
    <dgm:cxn modelId="{EE8C9725-773F-469A-B76B-88AF1B50E4D2}" type="presParOf" srcId="{86A27464-6D09-4391-8A18-050131AA42A5}" destId="{DF91EFB0-9BB0-4D49-B1A2-23B808F5A4BD}" srcOrd="0" destOrd="0" presId="urn:microsoft.com/office/officeart/2005/8/layout/pyramid3"/>
    <dgm:cxn modelId="{C436F0DE-C686-4DB6-841D-36CEAAC56500}" type="presParOf" srcId="{86A27464-6D09-4391-8A18-050131AA42A5}" destId="{DCA021C2-64AD-4C5E-AFAE-32F26AAB60D0}" srcOrd="1" destOrd="0" presId="urn:microsoft.com/office/officeart/2005/8/layout/pyramid3"/>
    <dgm:cxn modelId="{3499A0E9-D830-49B2-A7C0-3415123D03CE}" type="presParOf" srcId="{FA65233A-8FB3-4234-ADFB-5C861ECD42D9}" destId="{052F9A1D-40C1-453D-86C0-773C811776F7}" srcOrd="3" destOrd="0" presId="urn:microsoft.com/office/officeart/2005/8/layout/pyramid3"/>
    <dgm:cxn modelId="{F1630654-C6F6-4D66-B051-D0511463EF33}" type="presParOf" srcId="{052F9A1D-40C1-453D-86C0-773C811776F7}" destId="{B4684799-CC1B-4AD1-84FD-FE5D7986FF60}" srcOrd="0" destOrd="0" presId="urn:microsoft.com/office/officeart/2005/8/layout/pyramid3"/>
    <dgm:cxn modelId="{43A6DF59-E752-4BEF-8C6A-57D688BCCDCD}" type="presParOf" srcId="{052F9A1D-40C1-453D-86C0-773C811776F7}" destId="{81463499-0390-46B3-B97D-C89CFF2D6C00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FDE3DBB-04E5-4171-94FB-0721ACF85687}" type="doc">
      <dgm:prSet loTypeId="urn:microsoft.com/office/officeart/2005/8/layout/pyramid3" loCatId="pyramid" qsTypeId="urn:microsoft.com/office/officeart/2005/8/quickstyle/simple1" qsCatId="simple" csTypeId="urn:microsoft.com/office/officeart/2005/8/colors/accent1_1" csCatId="accent1" phldr="1"/>
      <dgm:spPr/>
    </dgm:pt>
    <dgm:pt modelId="{FA65233A-8FB3-4234-ADFB-5C861ECD42D9}" type="pres">
      <dgm:prSet presAssocID="{2FDE3DBB-04E5-4171-94FB-0721ACF85687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51350BB5-7188-4F2A-A1E6-B96224C8A043}" type="presOf" srcId="{2FDE3DBB-04E5-4171-94FB-0721ACF85687}" destId="{FA65233A-8FB3-4234-ADFB-5C861ECD42D9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79DD56-A5D9-45A3-B3A1-115C381B3B73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2D3B6DC8-5D6E-4311-999B-BA9AC1988EE1}">
      <dgm:prSet phldrT="[Texto]"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5C095061-1478-4294-9668-5186F4B0AFA8}" type="parTrans" cxnId="{84D9F30A-DFD5-4E7C-8774-A26E628D8AF3}">
      <dgm:prSet/>
      <dgm:spPr/>
      <dgm:t>
        <a:bodyPr/>
        <a:lstStyle/>
        <a:p>
          <a:endParaRPr lang="en-US"/>
        </a:p>
      </dgm:t>
    </dgm:pt>
    <dgm:pt modelId="{9761A654-1BE2-4A7C-8DC2-28BC364427B0}" type="sibTrans" cxnId="{84D9F30A-DFD5-4E7C-8774-A26E628D8AF3}">
      <dgm:prSet/>
      <dgm:spPr/>
      <dgm:t>
        <a:bodyPr/>
        <a:lstStyle/>
        <a:p>
          <a:endParaRPr lang="en-US"/>
        </a:p>
      </dgm:t>
    </dgm:pt>
    <dgm:pt modelId="{FE541DB9-1785-4F14-A984-7505ADE5791B}">
      <dgm:prSet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D0582390-EA6A-4332-8FFB-0B73CAF69CA3}" type="parTrans" cxnId="{19AE688E-0481-40B6-812F-FD6BB7300B4C}">
      <dgm:prSet/>
      <dgm:spPr/>
      <dgm:t>
        <a:bodyPr/>
        <a:lstStyle/>
        <a:p>
          <a:endParaRPr lang="en-US"/>
        </a:p>
      </dgm:t>
    </dgm:pt>
    <dgm:pt modelId="{10BD6868-B2AB-4AFB-BB05-BA156E6A2A56}" type="sibTrans" cxnId="{19AE688E-0481-40B6-812F-FD6BB7300B4C}">
      <dgm:prSet/>
      <dgm:spPr/>
      <dgm:t>
        <a:bodyPr/>
        <a:lstStyle/>
        <a:p>
          <a:endParaRPr lang="en-US"/>
        </a:p>
      </dgm:t>
    </dgm:pt>
    <dgm:pt modelId="{EFF4DD17-0FF9-48DE-8052-7AB796B65475}">
      <dgm:prSet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pPr algn="ctr"/>
          <a:endParaRPr lang="es-DO" dirty="0"/>
        </a:p>
      </dgm:t>
    </dgm:pt>
    <dgm:pt modelId="{5DD9AC64-4805-4094-99D4-B3A944311D21}" type="parTrans" cxnId="{5692E6EC-E511-413E-B573-9CF43AF3FB55}">
      <dgm:prSet/>
      <dgm:spPr/>
      <dgm:t>
        <a:bodyPr/>
        <a:lstStyle/>
        <a:p>
          <a:endParaRPr lang="en-US"/>
        </a:p>
      </dgm:t>
    </dgm:pt>
    <dgm:pt modelId="{F2E1074A-8AA4-4FE1-A84B-D45C115C7C95}" type="sibTrans" cxnId="{5692E6EC-E511-413E-B573-9CF43AF3FB55}">
      <dgm:prSet/>
      <dgm:spPr/>
      <dgm:t>
        <a:bodyPr/>
        <a:lstStyle/>
        <a:p>
          <a:endParaRPr lang="en-US"/>
        </a:p>
      </dgm:t>
    </dgm:pt>
    <dgm:pt modelId="{62366F03-B14F-457D-91BE-517C6B7D6E6B}" type="pres">
      <dgm:prSet presAssocID="{1579DD56-A5D9-45A3-B3A1-115C381B3B73}" presName="Name0" presStyleCnt="0">
        <dgm:presLayoutVars>
          <dgm:dir/>
          <dgm:animLvl val="lvl"/>
          <dgm:resizeHandles val="exact"/>
        </dgm:presLayoutVars>
      </dgm:prSet>
      <dgm:spPr/>
    </dgm:pt>
    <dgm:pt modelId="{A5843AA3-CE3F-4C54-B73C-7DA2FF30CA21}" type="pres">
      <dgm:prSet presAssocID="{2D3B6DC8-5D6E-4311-999B-BA9AC1988EE1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411EA96-097E-4D65-B1B1-FF55329464E2}" type="pres">
      <dgm:prSet presAssocID="{2D3B6DC8-5D6E-4311-999B-BA9AC1988EE1}" presName="level" presStyleLbl="node1" presStyleIdx="0" presStyleCnt="3" custLinFactNeighborY="1158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0D80FA8-59E6-40C0-91A6-0B57BB1B8C69}" type="pres">
      <dgm:prSet presAssocID="{2D3B6DC8-5D6E-4311-999B-BA9AC1988E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C7CD91F-2B25-4A62-BE94-0A704396302A}" type="pres">
      <dgm:prSet presAssocID="{FE541DB9-1785-4F14-A984-7505ADE5791B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9BECBD9D-7016-41F9-9F50-CE734E6D18FF}" type="pres">
      <dgm:prSet presAssocID="{FE541DB9-1785-4F14-A984-7505ADE5791B}" presName="level" presStyleLbl="node1" presStyleIdx="1" presStyleCnt="3" custScaleX="101324" custLinFactNeighborX="-588" custLinFactNeighborY="-6233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7983318-5637-4E7A-BE46-B4321AAAC548}" type="pres">
      <dgm:prSet presAssocID="{FE541DB9-1785-4F14-A984-7505ADE579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F05F817-D966-45FC-A194-8C142A484C6E}" type="pres">
      <dgm:prSet presAssocID="{EFF4DD17-0FF9-48DE-8052-7AB796B6547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89201414-8C0A-4DAA-808E-762D1DFD3C9C}" type="pres">
      <dgm:prSet presAssocID="{EFF4DD17-0FF9-48DE-8052-7AB796B6547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D914F66-BE22-4A27-BD18-E25C60C0635C}" type="pres">
      <dgm:prSet presAssocID="{EFF4DD17-0FF9-48DE-8052-7AB796B654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84D9F30A-DFD5-4E7C-8774-A26E628D8AF3}" srcId="{1579DD56-A5D9-45A3-B3A1-115C381B3B73}" destId="{2D3B6DC8-5D6E-4311-999B-BA9AC1988EE1}" srcOrd="0" destOrd="0" parTransId="{5C095061-1478-4294-9668-5186F4B0AFA8}" sibTransId="{9761A654-1BE2-4A7C-8DC2-28BC364427B0}"/>
    <dgm:cxn modelId="{19AE688E-0481-40B6-812F-FD6BB7300B4C}" srcId="{1579DD56-A5D9-45A3-B3A1-115C381B3B73}" destId="{FE541DB9-1785-4F14-A984-7505ADE5791B}" srcOrd="1" destOrd="0" parTransId="{D0582390-EA6A-4332-8FFB-0B73CAF69CA3}" sibTransId="{10BD6868-B2AB-4AFB-BB05-BA156E6A2A56}"/>
    <dgm:cxn modelId="{229EA1C4-E6D2-48B4-A11B-6CA211FF98F9}" type="presOf" srcId="{1579DD56-A5D9-45A3-B3A1-115C381B3B73}" destId="{62366F03-B14F-457D-91BE-517C6B7D6E6B}" srcOrd="0" destOrd="0" presId="urn:microsoft.com/office/officeart/2005/8/layout/pyramid3"/>
    <dgm:cxn modelId="{5692E6EC-E511-413E-B573-9CF43AF3FB55}" srcId="{1579DD56-A5D9-45A3-B3A1-115C381B3B73}" destId="{EFF4DD17-0FF9-48DE-8052-7AB796B65475}" srcOrd="2" destOrd="0" parTransId="{5DD9AC64-4805-4094-99D4-B3A944311D21}" sibTransId="{F2E1074A-8AA4-4FE1-A84B-D45C115C7C95}"/>
    <dgm:cxn modelId="{6C311093-BAC6-479E-8FB6-454234594E62}" type="presOf" srcId="{2D3B6DC8-5D6E-4311-999B-BA9AC1988EE1}" destId="{C411EA96-097E-4D65-B1B1-FF55329464E2}" srcOrd="0" destOrd="0" presId="urn:microsoft.com/office/officeart/2005/8/layout/pyramid3"/>
    <dgm:cxn modelId="{75B7F18B-D827-49EB-A1A7-13195D1EA953}" type="presOf" srcId="{2D3B6DC8-5D6E-4311-999B-BA9AC1988EE1}" destId="{40D80FA8-59E6-40C0-91A6-0B57BB1B8C69}" srcOrd="1" destOrd="0" presId="urn:microsoft.com/office/officeart/2005/8/layout/pyramid3"/>
    <dgm:cxn modelId="{EA5EDD07-4999-4CE5-9D29-0C78D05D09A8}" type="presOf" srcId="{FE541DB9-1785-4F14-A984-7505ADE5791B}" destId="{9BECBD9D-7016-41F9-9F50-CE734E6D18FF}" srcOrd="0" destOrd="0" presId="urn:microsoft.com/office/officeart/2005/8/layout/pyramid3"/>
    <dgm:cxn modelId="{6901D7FC-A8DB-486A-9E88-5ED205872528}" type="presOf" srcId="{FE541DB9-1785-4F14-A984-7505ADE5791B}" destId="{E7983318-5637-4E7A-BE46-B4321AAAC548}" srcOrd="1" destOrd="0" presId="urn:microsoft.com/office/officeart/2005/8/layout/pyramid3"/>
    <dgm:cxn modelId="{EC62ED66-C09E-4569-A4F2-482757EFBC4A}" type="presOf" srcId="{EFF4DD17-0FF9-48DE-8052-7AB796B65475}" destId="{89201414-8C0A-4DAA-808E-762D1DFD3C9C}" srcOrd="0" destOrd="0" presId="urn:microsoft.com/office/officeart/2005/8/layout/pyramid3"/>
    <dgm:cxn modelId="{EFD338AC-6036-4259-B93D-05C2EB853596}" type="presOf" srcId="{EFF4DD17-0FF9-48DE-8052-7AB796B65475}" destId="{0D914F66-BE22-4A27-BD18-E25C60C0635C}" srcOrd="1" destOrd="0" presId="urn:microsoft.com/office/officeart/2005/8/layout/pyramid3"/>
    <dgm:cxn modelId="{977F8C24-1B92-470D-948B-F646E70EC118}" type="presParOf" srcId="{62366F03-B14F-457D-91BE-517C6B7D6E6B}" destId="{A5843AA3-CE3F-4C54-B73C-7DA2FF30CA21}" srcOrd="0" destOrd="0" presId="urn:microsoft.com/office/officeart/2005/8/layout/pyramid3"/>
    <dgm:cxn modelId="{5B5006C0-A38A-49B1-9581-D643CDA5D228}" type="presParOf" srcId="{A5843AA3-CE3F-4C54-B73C-7DA2FF30CA21}" destId="{C411EA96-097E-4D65-B1B1-FF55329464E2}" srcOrd="0" destOrd="0" presId="urn:microsoft.com/office/officeart/2005/8/layout/pyramid3"/>
    <dgm:cxn modelId="{14572261-B790-4287-892C-A117DAEB59BB}" type="presParOf" srcId="{A5843AA3-CE3F-4C54-B73C-7DA2FF30CA21}" destId="{40D80FA8-59E6-40C0-91A6-0B57BB1B8C69}" srcOrd="1" destOrd="0" presId="urn:microsoft.com/office/officeart/2005/8/layout/pyramid3"/>
    <dgm:cxn modelId="{F3C3B5D0-0417-42A8-A2EF-4D22164F120F}" type="presParOf" srcId="{62366F03-B14F-457D-91BE-517C6B7D6E6B}" destId="{1C7CD91F-2B25-4A62-BE94-0A704396302A}" srcOrd="1" destOrd="0" presId="urn:microsoft.com/office/officeart/2005/8/layout/pyramid3"/>
    <dgm:cxn modelId="{FF7ADD5F-C085-4EA9-9275-8D0C89A42FFE}" type="presParOf" srcId="{1C7CD91F-2B25-4A62-BE94-0A704396302A}" destId="{9BECBD9D-7016-41F9-9F50-CE734E6D18FF}" srcOrd="0" destOrd="0" presId="urn:microsoft.com/office/officeart/2005/8/layout/pyramid3"/>
    <dgm:cxn modelId="{096D7804-4601-4D54-B8A8-E57CDBAFC984}" type="presParOf" srcId="{1C7CD91F-2B25-4A62-BE94-0A704396302A}" destId="{E7983318-5637-4E7A-BE46-B4321AAAC548}" srcOrd="1" destOrd="0" presId="urn:microsoft.com/office/officeart/2005/8/layout/pyramid3"/>
    <dgm:cxn modelId="{683CEAEE-A7F4-4F33-BBB9-1BCBEC40EF26}" type="presParOf" srcId="{62366F03-B14F-457D-91BE-517C6B7D6E6B}" destId="{EF05F817-D966-45FC-A194-8C142A484C6E}" srcOrd="2" destOrd="0" presId="urn:microsoft.com/office/officeart/2005/8/layout/pyramid3"/>
    <dgm:cxn modelId="{1A19B044-3974-42B5-B309-B3F7DF4E6C43}" type="presParOf" srcId="{EF05F817-D966-45FC-A194-8C142A484C6E}" destId="{89201414-8C0A-4DAA-808E-762D1DFD3C9C}" srcOrd="0" destOrd="0" presId="urn:microsoft.com/office/officeart/2005/8/layout/pyramid3"/>
    <dgm:cxn modelId="{625842B2-1C81-4ECD-9132-0AEFF94F4334}" type="presParOf" srcId="{EF05F817-D966-45FC-A194-8C142A484C6E}" destId="{0D914F66-BE22-4A27-BD18-E25C60C0635C}" srcOrd="1" destOrd="0" presId="urn:microsoft.com/office/officeart/2005/8/layout/pyramid3"/>
  </dgm:cxnLst>
  <dgm:bg>
    <a:noFill/>
    <a:effectLst>
      <a:glow rad="1016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79DD56-A5D9-45A3-B3A1-115C381B3B73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2D3B6DC8-5D6E-4311-999B-BA9AC1988EE1}">
      <dgm:prSet phldrT="[Texto]"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5C095061-1478-4294-9668-5186F4B0AFA8}" type="parTrans" cxnId="{84D9F30A-DFD5-4E7C-8774-A26E628D8AF3}">
      <dgm:prSet/>
      <dgm:spPr/>
      <dgm:t>
        <a:bodyPr/>
        <a:lstStyle/>
        <a:p>
          <a:endParaRPr lang="en-US"/>
        </a:p>
      </dgm:t>
    </dgm:pt>
    <dgm:pt modelId="{9761A654-1BE2-4A7C-8DC2-28BC364427B0}" type="sibTrans" cxnId="{84D9F30A-DFD5-4E7C-8774-A26E628D8AF3}">
      <dgm:prSet/>
      <dgm:spPr/>
      <dgm:t>
        <a:bodyPr/>
        <a:lstStyle/>
        <a:p>
          <a:endParaRPr lang="en-US"/>
        </a:p>
      </dgm:t>
    </dgm:pt>
    <dgm:pt modelId="{339C62F7-7DF1-4C69-9DC8-BBEE91539705}">
      <dgm:prSet phldrT="[Texto]"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17CE484A-4A31-4A32-A77F-1A8C4247564D}" type="parTrans" cxnId="{0A6A577B-C09F-4810-AB09-3BDD65CC0E5F}">
      <dgm:prSet/>
      <dgm:spPr/>
      <dgm:t>
        <a:bodyPr/>
        <a:lstStyle/>
        <a:p>
          <a:endParaRPr lang="en-US"/>
        </a:p>
      </dgm:t>
    </dgm:pt>
    <dgm:pt modelId="{0BD579C4-9AF3-443F-AC7B-13A91A5C88A5}" type="sibTrans" cxnId="{0A6A577B-C09F-4810-AB09-3BDD65CC0E5F}">
      <dgm:prSet/>
      <dgm:spPr/>
      <dgm:t>
        <a:bodyPr/>
        <a:lstStyle/>
        <a:p>
          <a:endParaRPr lang="en-US"/>
        </a:p>
      </dgm:t>
    </dgm:pt>
    <dgm:pt modelId="{F4934F7D-308D-40B6-9C3E-E0A67F30A20F}">
      <dgm:prSet phldrT="[Texto]"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3B637FCA-AC7A-40C3-AF00-3A96F4B568F8}" type="parTrans" cxnId="{72E49CE6-9E8E-4A98-B909-F5A7041240E5}">
      <dgm:prSet/>
      <dgm:spPr/>
      <dgm:t>
        <a:bodyPr/>
        <a:lstStyle/>
        <a:p>
          <a:endParaRPr lang="en-US"/>
        </a:p>
      </dgm:t>
    </dgm:pt>
    <dgm:pt modelId="{9414CED7-F82E-41BC-B9E7-56FB3ABF3D1F}" type="sibTrans" cxnId="{72E49CE6-9E8E-4A98-B909-F5A7041240E5}">
      <dgm:prSet/>
      <dgm:spPr/>
      <dgm:t>
        <a:bodyPr/>
        <a:lstStyle/>
        <a:p>
          <a:endParaRPr lang="en-US"/>
        </a:p>
      </dgm:t>
    </dgm:pt>
    <dgm:pt modelId="{E6A1C7FA-91DB-4A55-B242-AEF41A81B9EE}">
      <dgm:prSet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CAF5C05D-9B3F-4B49-AF96-86FF24EA70D2}" type="parTrans" cxnId="{21173212-0A8B-49D7-A059-336BE2516598}">
      <dgm:prSet/>
      <dgm:spPr/>
      <dgm:t>
        <a:bodyPr/>
        <a:lstStyle/>
        <a:p>
          <a:endParaRPr lang="en-US"/>
        </a:p>
      </dgm:t>
    </dgm:pt>
    <dgm:pt modelId="{6F500D3D-A215-4644-B134-91FF12E42136}" type="sibTrans" cxnId="{21173212-0A8B-49D7-A059-336BE2516598}">
      <dgm:prSet/>
      <dgm:spPr/>
      <dgm:t>
        <a:bodyPr/>
        <a:lstStyle/>
        <a:p>
          <a:endParaRPr lang="en-US"/>
        </a:p>
      </dgm:t>
    </dgm:pt>
    <dgm:pt modelId="{EFF4DD17-0FF9-48DE-8052-7AB796B65475}">
      <dgm:prSet/>
      <dgm:spPr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pPr algn="ctr"/>
          <a:endParaRPr lang="es-DO" dirty="0"/>
        </a:p>
      </dgm:t>
    </dgm:pt>
    <dgm:pt modelId="{5DD9AC64-4805-4094-99D4-B3A944311D21}" type="parTrans" cxnId="{5692E6EC-E511-413E-B573-9CF43AF3FB55}">
      <dgm:prSet/>
      <dgm:spPr/>
      <dgm:t>
        <a:bodyPr/>
        <a:lstStyle/>
        <a:p>
          <a:endParaRPr lang="en-US"/>
        </a:p>
      </dgm:t>
    </dgm:pt>
    <dgm:pt modelId="{F2E1074A-8AA4-4FE1-A84B-D45C115C7C95}" type="sibTrans" cxnId="{5692E6EC-E511-413E-B573-9CF43AF3FB55}">
      <dgm:prSet/>
      <dgm:spPr/>
      <dgm:t>
        <a:bodyPr/>
        <a:lstStyle/>
        <a:p>
          <a:endParaRPr lang="en-US"/>
        </a:p>
      </dgm:t>
    </dgm:pt>
    <dgm:pt modelId="{62366F03-B14F-457D-91BE-517C6B7D6E6B}" type="pres">
      <dgm:prSet presAssocID="{1579DD56-A5D9-45A3-B3A1-115C381B3B73}" presName="Name0" presStyleCnt="0">
        <dgm:presLayoutVars>
          <dgm:dir/>
          <dgm:animLvl val="lvl"/>
          <dgm:resizeHandles val="exact"/>
        </dgm:presLayoutVars>
      </dgm:prSet>
      <dgm:spPr/>
    </dgm:pt>
    <dgm:pt modelId="{A5843AA3-CE3F-4C54-B73C-7DA2FF30CA21}" type="pres">
      <dgm:prSet presAssocID="{2D3B6DC8-5D6E-4311-999B-BA9AC1988EE1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411EA96-097E-4D65-B1B1-FF55329464E2}" type="pres">
      <dgm:prSet presAssocID="{2D3B6DC8-5D6E-4311-999B-BA9AC1988EE1}" presName="level" presStyleLbl="node1" presStyleIdx="0" presStyleCnt="5" custLinFactNeighborY="-2317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0D80FA8-59E6-40C0-91A6-0B57BB1B8C69}" type="pres">
      <dgm:prSet presAssocID="{2D3B6DC8-5D6E-4311-999B-BA9AC1988E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F05F817-D966-45FC-A194-8C142A484C6E}" type="pres">
      <dgm:prSet presAssocID="{EFF4DD17-0FF9-48DE-8052-7AB796B6547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89201414-8C0A-4DAA-808E-762D1DFD3C9C}" type="pres">
      <dgm:prSet presAssocID="{EFF4DD17-0FF9-48DE-8052-7AB796B6547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D914F66-BE22-4A27-BD18-E25C60C0635C}" type="pres">
      <dgm:prSet presAssocID="{EFF4DD17-0FF9-48DE-8052-7AB796B654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5B1F289-EBAC-4F4E-9D4B-AD5C9ACB23D9}" type="pres">
      <dgm:prSet presAssocID="{E6A1C7FA-91DB-4A55-B242-AEF41A81B9EE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5AD0BDAF-98F1-47B4-A70D-06EC9DB0F8CB}" type="pres">
      <dgm:prSet presAssocID="{E6A1C7FA-91DB-4A55-B242-AEF41A81B9EE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990E51A-E94B-4607-99A1-8BB93AEA532C}" type="pres">
      <dgm:prSet presAssocID="{E6A1C7FA-91DB-4A55-B242-AEF41A81B9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652DA02-AB92-4526-A143-57C74240A668}" type="pres">
      <dgm:prSet presAssocID="{339C62F7-7DF1-4C69-9DC8-BBEE9153970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01B2A67-CAF0-441C-9159-4332642C7B26}" type="pres">
      <dgm:prSet presAssocID="{339C62F7-7DF1-4C69-9DC8-BBEE91539705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8C9EA55-71CA-4243-88CE-5D68660A34F4}" type="pres">
      <dgm:prSet presAssocID="{339C62F7-7DF1-4C69-9DC8-BBEE915397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54F4231-BDF0-4511-B3AC-7AF2B8E5C88F}" type="pres">
      <dgm:prSet presAssocID="{F4934F7D-308D-40B6-9C3E-E0A67F30A20F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72EF25C4-AECB-4A8E-A54A-4D92C2FCD90B}" type="pres">
      <dgm:prSet presAssocID="{F4934F7D-308D-40B6-9C3E-E0A67F30A20F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2DA23E8-B899-40D7-B041-529055484352}" type="pres">
      <dgm:prSet presAssocID="{F4934F7D-308D-40B6-9C3E-E0A67F30A2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034FE9DB-660C-465D-A23C-DD8B9DEB059F}" type="presOf" srcId="{339C62F7-7DF1-4C69-9DC8-BBEE91539705}" destId="{C01B2A67-CAF0-441C-9159-4332642C7B26}" srcOrd="0" destOrd="0" presId="urn:microsoft.com/office/officeart/2005/8/layout/pyramid3"/>
    <dgm:cxn modelId="{D7752572-A0EB-4875-83A0-CC2A79D84C14}" type="presOf" srcId="{F4934F7D-308D-40B6-9C3E-E0A67F30A20F}" destId="{72EF25C4-AECB-4A8E-A54A-4D92C2FCD90B}" srcOrd="0" destOrd="0" presId="urn:microsoft.com/office/officeart/2005/8/layout/pyramid3"/>
    <dgm:cxn modelId="{BB4C8137-F7CA-4237-B641-12B9706015B3}" type="presOf" srcId="{339C62F7-7DF1-4C69-9DC8-BBEE91539705}" destId="{A8C9EA55-71CA-4243-88CE-5D68660A34F4}" srcOrd="1" destOrd="0" presId="urn:microsoft.com/office/officeart/2005/8/layout/pyramid3"/>
    <dgm:cxn modelId="{786892CF-49E9-4ED2-B944-D2F01FC5CBE7}" type="presOf" srcId="{EFF4DD17-0FF9-48DE-8052-7AB796B65475}" destId="{0D914F66-BE22-4A27-BD18-E25C60C0635C}" srcOrd="1" destOrd="0" presId="urn:microsoft.com/office/officeart/2005/8/layout/pyramid3"/>
    <dgm:cxn modelId="{9E693DB9-2281-4BFF-AAE6-116584B26DAF}" type="presOf" srcId="{1579DD56-A5D9-45A3-B3A1-115C381B3B73}" destId="{62366F03-B14F-457D-91BE-517C6B7D6E6B}" srcOrd="0" destOrd="0" presId="urn:microsoft.com/office/officeart/2005/8/layout/pyramid3"/>
    <dgm:cxn modelId="{A3FFCEB3-9AE7-47AA-9783-15AF67C1F9FC}" type="presOf" srcId="{2D3B6DC8-5D6E-4311-999B-BA9AC1988EE1}" destId="{40D80FA8-59E6-40C0-91A6-0B57BB1B8C69}" srcOrd="1" destOrd="0" presId="urn:microsoft.com/office/officeart/2005/8/layout/pyramid3"/>
    <dgm:cxn modelId="{72E49CE6-9E8E-4A98-B909-F5A7041240E5}" srcId="{1579DD56-A5D9-45A3-B3A1-115C381B3B73}" destId="{F4934F7D-308D-40B6-9C3E-E0A67F30A20F}" srcOrd="4" destOrd="0" parTransId="{3B637FCA-AC7A-40C3-AF00-3A96F4B568F8}" sibTransId="{9414CED7-F82E-41BC-B9E7-56FB3ABF3D1F}"/>
    <dgm:cxn modelId="{27217BBA-A475-4950-B0E8-938DCC988046}" type="presOf" srcId="{F4934F7D-308D-40B6-9C3E-E0A67F30A20F}" destId="{42DA23E8-B899-40D7-B041-529055484352}" srcOrd="1" destOrd="0" presId="urn:microsoft.com/office/officeart/2005/8/layout/pyramid3"/>
    <dgm:cxn modelId="{84D9F30A-DFD5-4E7C-8774-A26E628D8AF3}" srcId="{1579DD56-A5D9-45A3-B3A1-115C381B3B73}" destId="{2D3B6DC8-5D6E-4311-999B-BA9AC1988EE1}" srcOrd="0" destOrd="0" parTransId="{5C095061-1478-4294-9668-5186F4B0AFA8}" sibTransId="{9761A654-1BE2-4A7C-8DC2-28BC364427B0}"/>
    <dgm:cxn modelId="{5692E6EC-E511-413E-B573-9CF43AF3FB55}" srcId="{1579DD56-A5D9-45A3-B3A1-115C381B3B73}" destId="{EFF4DD17-0FF9-48DE-8052-7AB796B65475}" srcOrd="1" destOrd="0" parTransId="{5DD9AC64-4805-4094-99D4-B3A944311D21}" sibTransId="{F2E1074A-8AA4-4FE1-A84B-D45C115C7C95}"/>
    <dgm:cxn modelId="{494D6422-00DB-48B4-A817-3A79A20DD292}" type="presOf" srcId="{E6A1C7FA-91DB-4A55-B242-AEF41A81B9EE}" destId="{5AD0BDAF-98F1-47B4-A70D-06EC9DB0F8CB}" srcOrd="0" destOrd="0" presId="urn:microsoft.com/office/officeart/2005/8/layout/pyramid3"/>
    <dgm:cxn modelId="{21173212-0A8B-49D7-A059-336BE2516598}" srcId="{1579DD56-A5D9-45A3-B3A1-115C381B3B73}" destId="{E6A1C7FA-91DB-4A55-B242-AEF41A81B9EE}" srcOrd="2" destOrd="0" parTransId="{CAF5C05D-9B3F-4B49-AF96-86FF24EA70D2}" sibTransId="{6F500D3D-A215-4644-B134-91FF12E42136}"/>
    <dgm:cxn modelId="{0A6A577B-C09F-4810-AB09-3BDD65CC0E5F}" srcId="{1579DD56-A5D9-45A3-B3A1-115C381B3B73}" destId="{339C62F7-7DF1-4C69-9DC8-BBEE91539705}" srcOrd="3" destOrd="0" parTransId="{17CE484A-4A31-4A32-A77F-1A8C4247564D}" sibTransId="{0BD579C4-9AF3-443F-AC7B-13A91A5C88A5}"/>
    <dgm:cxn modelId="{9812E9E7-D283-45D9-99E9-CE3E7BFACECE}" type="presOf" srcId="{2D3B6DC8-5D6E-4311-999B-BA9AC1988EE1}" destId="{C411EA96-097E-4D65-B1B1-FF55329464E2}" srcOrd="0" destOrd="0" presId="urn:microsoft.com/office/officeart/2005/8/layout/pyramid3"/>
    <dgm:cxn modelId="{63AF9C0D-2994-4BD0-8970-A0534924CBE4}" type="presOf" srcId="{EFF4DD17-0FF9-48DE-8052-7AB796B65475}" destId="{89201414-8C0A-4DAA-808E-762D1DFD3C9C}" srcOrd="0" destOrd="0" presId="urn:microsoft.com/office/officeart/2005/8/layout/pyramid3"/>
    <dgm:cxn modelId="{DEE1E262-0765-4666-B23E-BAD7E02048E2}" type="presOf" srcId="{E6A1C7FA-91DB-4A55-B242-AEF41A81B9EE}" destId="{F990E51A-E94B-4607-99A1-8BB93AEA532C}" srcOrd="1" destOrd="0" presId="urn:microsoft.com/office/officeart/2005/8/layout/pyramid3"/>
    <dgm:cxn modelId="{65B703F8-9AD6-4089-B0CB-9AC9FE45F2E3}" type="presParOf" srcId="{62366F03-B14F-457D-91BE-517C6B7D6E6B}" destId="{A5843AA3-CE3F-4C54-B73C-7DA2FF30CA21}" srcOrd="0" destOrd="0" presId="urn:microsoft.com/office/officeart/2005/8/layout/pyramid3"/>
    <dgm:cxn modelId="{D397129E-47FC-4A0A-B762-6DB82790CDCD}" type="presParOf" srcId="{A5843AA3-CE3F-4C54-B73C-7DA2FF30CA21}" destId="{C411EA96-097E-4D65-B1B1-FF55329464E2}" srcOrd="0" destOrd="0" presId="urn:microsoft.com/office/officeart/2005/8/layout/pyramid3"/>
    <dgm:cxn modelId="{E741FCCB-0089-473A-B45C-8C497C73AB8A}" type="presParOf" srcId="{A5843AA3-CE3F-4C54-B73C-7DA2FF30CA21}" destId="{40D80FA8-59E6-40C0-91A6-0B57BB1B8C69}" srcOrd="1" destOrd="0" presId="urn:microsoft.com/office/officeart/2005/8/layout/pyramid3"/>
    <dgm:cxn modelId="{F79E4E9D-5FBA-4C6A-9EA6-4D142DFD78F5}" type="presParOf" srcId="{62366F03-B14F-457D-91BE-517C6B7D6E6B}" destId="{EF05F817-D966-45FC-A194-8C142A484C6E}" srcOrd="1" destOrd="0" presId="urn:microsoft.com/office/officeart/2005/8/layout/pyramid3"/>
    <dgm:cxn modelId="{0262DA4F-8546-4F2E-9226-47817CFD614C}" type="presParOf" srcId="{EF05F817-D966-45FC-A194-8C142A484C6E}" destId="{89201414-8C0A-4DAA-808E-762D1DFD3C9C}" srcOrd="0" destOrd="0" presId="urn:microsoft.com/office/officeart/2005/8/layout/pyramid3"/>
    <dgm:cxn modelId="{B90D1739-7D07-471D-A0FF-03D76FEED498}" type="presParOf" srcId="{EF05F817-D966-45FC-A194-8C142A484C6E}" destId="{0D914F66-BE22-4A27-BD18-E25C60C0635C}" srcOrd="1" destOrd="0" presId="urn:microsoft.com/office/officeart/2005/8/layout/pyramid3"/>
    <dgm:cxn modelId="{A37C4484-5CD5-41EC-B1DE-D53D0E6E66DB}" type="presParOf" srcId="{62366F03-B14F-457D-91BE-517C6B7D6E6B}" destId="{75B1F289-EBAC-4F4E-9D4B-AD5C9ACB23D9}" srcOrd="2" destOrd="0" presId="urn:microsoft.com/office/officeart/2005/8/layout/pyramid3"/>
    <dgm:cxn modelId="{22D7660E-6DED-493A-8362-B8D269343414}" type="presParOf" srcId="{75B1F289-EBAC-4F4E-9D4B-AD5C9ACB23D9}" destId="{5AD0BDAF-98F1-47B4-A70D-06EC9DB0F8CB}" srcOrd="0" destOrd="0" presId="urn:microsoft.com/office/officeart/2005/8/layout/pyramid3"/>
    <dgm:cxn modelId="{BA5E4D18-C9C9-42FB-825F-0745CFED82B8}" type="presParOf" srcId="{75B1F289-EBAC-4F4E-9D4B-AD5C9ACB23D9}" destId="{F990E51A-E94B-4607-99A1-8BB93AEA532C}" srcOrd="1" destOrd="0" presId="urn:microsoft.com/office/officeart/2005/8/layout/pyramid3"/>
    <dgm:cxn modelId="{6C4DA541-6A94-4663-A9D7-3AE0B5A9A2C9}" type="presParOf" srcId="{62366F03-B14F-457D-91BE-517C6B7D6E6B}" destId="{D652DA02-AB92-4526-A143-57C74240A668}" srcOrd="3" destOrd="0" presId="urn:microsoft.com/office/officeart/2005/8/layout/pyramid3"/>
    <dgm:cxn modelId="{E7543F50-301E-4CEB-A85B-CEC013802CFD}" type="presParOf" srcId="{D652DA02-AB92-4526-A143-57C74240A668}" destId="{C01B2A67-CAF0-441C-9159-4332642C7B26}" srcOrd="0" destOrd="0" presId="urn:microsoft.com/office/officeart/2005/8/layout/pyramid3"/>
    <dgm:cxn modelId="{7AEE132C-4137-42A3-B17A-D8DA20B0ADB2}" type="presParOf" srcId="{D652DA02-AB92-4526-A143-57C74240A668}" destId="{A8C9EA55-71CA-4243-88CE-5D68660A34F4}" srcOrd="1" destOrd="0" presId="urn:microsoft.com/office/officeart/2005/8/layout/pyramid3"/>
    <dgm:cxn modelId="{36983755-238E-413D-81E7-34527A235BE4}" type="presParOf" srcId="{62366F03-B14F-457D-91BE-517C6B7D6E6B}" destId="{D54F4231-BDF0-4511-B3AC-7AF2B8E5C88F}" srcOrd="4" destOrd="0" presId="urn:microsoft.com/office/officeart/2005/8/layout/pyramid3"/>
    <dgm:cxn modelId="{3FF94A0C-9277-468B-AA65-2B01BAC29562}" type="presParOf" srcId="{D54F4231-BDF0-4511-B3AC-7AF2B8E5C88F}" destId="{72EF25C4-AECB-4A8E-A54A-4D92C2FCD90B}" srcOrd="0" destOrd="0" presId="urn:microsoft.com/office/officeart/2005/8/layout/pyramid3"/>
    <dgm:cxn modelId="{D885577C-D916-4265-A1BC-25CA173EA663}" type="presParOf" srcId="{D54F4231-BDF0-4511-B3AC-7AF2B8E5C88F}" destId="{42DA23E8-B899-40D7-B041-529055484352}" srcOrd="1" destOrd="0" presId="urn:microsoft.com/office/officeart/2005/8/layout/pyramid3"/>
  </dgm:cxnLst>
  <dgm:bg>
    <a:noFill/>
    <a:effectLst>
      <a:glow rad="1016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DDF448-8EDF-4AE5-B181-9883AD9A4BAA}" type="doc">
      <dgm:prSet loTypeId="urn:microsoft.com/office/officeart/2005/8/layout/radial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B5A5352-0642-4C4E-8474-C97842E36C0D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¿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Habrá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alguna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estrategia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aplicable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a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esta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situación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AF9A7BA8-0712-4967-9F34-876C1C2FB09F}" type="parTrans" cxnId="{E0988844-2588-4B0C-947D-BFE2C2909216}">
      <dgm:prSet/>
      <dgm:spPr/>
      <dgm:t>
        <a:bodyPr/>
        <a:lstStyle/>
        <a:p>
          <a:endParaRPr lang="en-US"/>
        </a:p>
      </dgm:t>
    </dgm:pt>
    <dgm:pt modelId="{5D02E590-715D-40C9-ABDF-FD2044AA0AC5}" type="sibTrans" cxnId="{E0988844-2588-4B0C-947D-BFE2C2909216}">
      <dgm:prSet/>
      <dgm:spPr/>
      <dgm:t>
        <a:bodyPr/>
        <a:lstStyle/>
        <a:p>
          <a:endParaRPr lang="en-US"/>
        </a:p>
      </dgm:t>
    </dgm:pt>
    <dgm:pt modelId="{A2FF6DD9-9778-40BC-9DD0-291C5A81C901}">
      <dgm:prSet phldrT="[Texto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¿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Estarán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los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alumnos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interesados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en resolver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este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problema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888F49B3-0468-4B42-B9E1-9D6EBB716187}" type="parTrans" cxnId="{24746893-E919-4313-AF0F-B9700E51E261}">
      <dgm:prSet/>
      <dgm:spPr/>
      <dgm:t>
        <a:bodyPr/>
        <a:lstStyle/>
        <a:p>
          <a:endParaRPr lang="en-US"/>
        </a:p>
      </dgm:t>
    </dgm:pt>
    <dgm:pt modelId="{1EC86868-5903-4503-9494-F5661E026CAA}" type="sibTrans" cxnId="{24746893-E919-4313-AF0F-B9700E51E261}">
      <dgm:prSet/>
      <dgm:spPr/>
      <dgm:t>
        <a:bodyPr/>
        <a:lstStyle/>
        <a:p>
          <a:endParaRPr lang="en-US"/>
        </a:p>
      </dgm:t>
    </dgm:pt>
    <dgm:pt modelId="{910AD209-1EA6-4DF9-9103-1C47334FECFB}">
      <dgm:prSet phldrT="[Tex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¿La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Pirámide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Invertirda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Escritura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contribuirá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a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mejorar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la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fluidez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F270EC51-6382-4422-A520-9C17DFED30AC}" type="parTrans" cxnId="{6895D075-0A17-4E62-A5F8-4881529FB091}">
      <dgm:prSet/>
      <dgm:spPr/>
      <dgm:t>
        <a:bodyPr/>
        <a:lstStyle/>
        <a:p>
          <a:endParaRPr lang="en-US"/>
        </a:p>
      </dgm:t>
    </dgm:pt>
    <dgm:pt modelId="{00639679-A04F-4429-9A31-8E004EF9FB03}" type="sibTrans" cxnId="{6895D075-0A17-4E62-A5F8-4881529FB091}">
      <dgm:prSet/>
      <dgm:spPr/>
      <dgm:t>
        <a:bodyPr/>
        <a:lstStyle/>
        <a:p>
          <a:endParaRPr lang="en-US"/>
        </a:p>
      </dgm:t>
    </dgm:pt>
    <dgm:pt modelId="{198995B9-7AC1-42C3-B593-E0FC2A361389}" type="pres">
      <dgm:prSet presAssocID="{B2DDF448-8EDF-4AE5-B181-9883AD9A4BA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C89B11-F85E-4DBB-A235-5383599512C0}" type="pres">
      <dgm:prSet presAssocID="{B2DDF448-8EDF-4AE5-B181-9883AD9A4BAA}" presName="cycle" presStyleCnt="0"/>
      <dgm:spPr/>
    </dgm:pt>
    <dgm:pt modelId="{BC890E00-4820-4189-BC98-B64C54E0CE9B}" type="pres">
      <dgm:prSet presAssocID="{B2DDF448-8EDF-4AE5-B181-9883AD9A4BAA}" presName="centerShape" presStyleCnt="0"/>
      <dgm:spPr/>
    </dgm:pt>
    <dgm:pt modelId="{95ED0E47-8E97-4E0C-9412-2F928E6EF8D3}" type="pres">
      <dgm:prSet presAssocID="{B2DDF448-8EDF-4AE5-B181-9883AD9A4BAA}" presName="connSite" presStyleLbl="node1" presStyleIdx="0" presStyleCnt="4"/>
      <dgm:spPr/>
    </dgm:pt>
    <dgm:pt modelId="{0AD4B7F8-859B-4313-BE95-4FE709A7679B}" type="pres">
      <dgm:prSet presAssocID="{B2DDF448-8EDF-4AE5-B181-9883AD9A4BAA}" presName="visible" presStyleLbl="node1" presStyleIdx="0" presStyleCnt="4" custScaleX="84593" custLinFactNeighborX="16172" custLinFactNeighborY="-461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FBDC2595-D7C4-4E40-A21E-196CCF1C833F}" type="pres">
      <dgm:prSet presAssocID="{AF9A7BA8-0712-4967-9F34-876C1C2FB09F}" presName="Name25" presStyleLbl="parChTrans1D1" presStyleIdx="0" presStyleCnt="3"/>
      <dgm:spPr/>
      <dgm:t>
        <a:bodyPr/>
        <a:lstStyle/>
        <a:p>
          <a:endParaRPr lang="en-US"/>
        </a:p>
      </dgm:t>
    </dgm:pt>
    <dgm:pt modelId="{69DB1A79-3EF7-4D6B-BBE5-D0913A634171}" type="pres">
      <dgm:prSet presAssocID="{9B5A5352-0642-4C4E-8474-C97842E36C0D}" presName="node" presStyleCnt="0"/>
      <dgm:spPr/>
    </dgm:pt>
    <dgm:pt modelId="{AE6D17A7-9406-48CD-97E4-D20D88F4F0E7}" type="pres">
      <dgm:prSet presAssocID="{9B5A5352-0642-4C4E-8474-C97842E36C0D}" presName="parentNode" presStyleLbl="node1" presStyleIdx="1" presStyleCnt="4" custScaleX="304098" custScaleY="117602" custLinFactNeighborX="81188" custLinFactNeighborY="-205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95EA7-4914-41AC-8DEF-E17172F360E6}" type="pres">
      <dgm:prSet presAssocID="{9B5A5352-0642-4C4E-8474-C97842E36C0D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9FC80-E9FB-4EBB-BBE1-A0A1E1955272}" type="pres">
      <dgm:prSet presAssocID="{888F49B3-0468-4B42-B9E1-9D6EBB716187}" presName="Name25" presStyleLbl="parChTrans1D1" presStyleIdx="1" presStyleCnt="3"/>
      <dgm:spPr/>
      <dgm:t>
        <a:bodyPr/>
        <a:lstStyle/>
        <a:p>
          <a:endParaRPr lang="en-US"/>
        </a:p>
      </dgm:t>
    </dgm:pt>
    <dgm:pt modelId="{03809F46-952F-455D-A3E6-074E37425CC1}" type="pres">
      <dgm:prSet presAssocID="{A2FF6DD9-9778-40BC-9DD0-291C5A81C901}" presName="node" presStyleCnt="0"/>
      <dgm:spPr/>
    </dgm:pt>
    <dgm:pt modelId="{5FF904CB-0F49-45B5-B499-1CA5DF4C8AAA}" type="pres">
      <dgm:prSet presAssocID="{A2FF6DD9-9778-40BC-9DD0-291C5A81C901}" presName="parentNode" presStyleLbl="node1" presStyleIdx="2" presStyleCnt="4" custScaleX="274819" custScaleY="124723" custLinFactX="30531" custLinFactNeighborX="100000" custLinFactNeighborY="-43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D2DC7-908F-4E9B-9565-F4B20608C16B}" type="pres">
      <dgm:prSet presAssocID="{A2FF6DD9-9778-40BC-9DD0-291C5A81C90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B1A84-CF76-4920-BA08-1CDDE19E9B8B}" type="pres">
      <dgm:prSet presAssocID="{F270EC51-6382-4422-A520-9C17DFED30AC}" presName="Name25" presStyleLbl="parChTrans1D1" presStyleIdx="2" presStyleCnt="3"/>
      <dgm:spPr/>
      <dgm:t>
        <a:bodyPr/>
        <a:lstStyle/>
        <a:p>
          <a:endParaRPr lang="en-US"/>
        </a:p>
      </dgm:t>
    </dgm:pt>
    <dgm:pt modelId="{4DE031F4-E1CC-404A-843D-8E86FEC89054}" type="pres">
      <dgm:prSet presAssocID="{910AD209-1EA6-4DF9-9103-1C47334FECFB}" presName="node" presStyleCnt="0"/>
      <dgm:spPr/>
    </dgm:pt>
    <dgm:pt modelId="{7E918690-323E-4C58-BF92-7BDD71D90BF0}" type="pres">
      <dgm:prSet presAssocID="{910AD209-1EA6-4DF9-9103-1C47334FECFB}" presName="parentNode" presStyleLbl="node1" presStyleIdx="3" presStyleCnt="4" custScaleX="269817" custScaleY="142669" custLinFactNeighborX="26433" custLinFactNeighborY="10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66E1B-745C-47CB-89A4-2C9E5D5CD02D}" type="pres">
      <dgm:prSet presAssocID="{910AD209-1EA6-4DF9-9103-1C47334FECF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7ED7B5-6BA6-4FDD-8018-7642D224A7B1}" type="presOf" srcId="{AF9A7BA8-0712-4967-9F34-876C1C2FB09F}" destId="{FBDC2595-D7C4-4E40-A21E-196CCF1C833F}" srcOrd="0" destOrd="0" presId="urn:microsoft.com/office/officeart/2005/8/layout/radial2"/>
    <dgm:cxn modelId="{5D0E4CDE-43A0-49FD-9DC6-B45CE2A15616}" type="presOf" srcId="{888F49B3-0468-4B42-B9E1-9D6EBB716187}" destId="{C079FC80-E9FB-4EBB-BBE1-A0A1E1955272}" srcOrd="0" destOrd="0" presId="urn:microsoft.com/office/officeart/2005/8/layout/radial2"/>
    <dgm:cxn modelId="{1FB5400B-5903-49A2-8D73-D385E98827B4}" type="presOf" srcId="{B2DDF448-8EDF-4AE5-B181-9883AD9A4BAA}" destId="{198995B9-7AC1-42C3-B593-E0FC2A361389}" srcOrd="0" destOrd="0" presId="urn:microsoft.com/office/officeart/2005/8/layout/radial2"/>
    <dgm:cxn modelId="{144B764F-4451-4231-B5F8-0FFE13F21775}" type="presOf" srcId="{9B5A5352-0642-4C4E-8474-C97842E36C0D}" destId="{AE6D17A7-9406-48CD-97E4-D20D88F4F0E7}" srcOrd="0" destOrd="0" presId="urn:microsoft.com/office/officeart/2005/8/layout/radial2"/>
    <dgm:cxn modelId="{1AC8633A-DE3D-48BF-BDB9-6FC3CB22E91B}" type="presOf" srcId="{F270EC51-6382-4422-A520-9C17DFED30AC}" destId="{EBBB1A84-CF76-4920-BA08-1CDDE19E9B8B}" srcOrd="0" destOrd="0" presId="urn:microsoft.com/office/officeart/2005/8/layout/radial2"/>
    <dgm:cxn modelId="{6895D075-0A17-4E62-A5F8-4881529FB091}" srcId="{B2DDF448-8EDF-4AE5-B181-9883AD9A4BAA}" destId="{910AD209-1EA6-4DF9-9103-1C47334FECFB}" srcOrd="2" destOrd="0" parTransId="{F270EC51-6382-4422-A520-9C17DFED30AC}" sibTransId="{00639679-A04F-4429-9A31-8E004EF9FB03}"/>
    <dgm:cxn modelId="{0B88BDE4-6E49-45E9-A20C-530A5F216FC8}" type="presOf" srcId="{910AD209-1EA6-4DF9-9103-1C47334FECFB}" destId="{7E918690-323E-4C58-BF92-7BDD71D90BF0}" srcOrd="0" destOrd="0" presId="urn:microsoft.com/office/officeart/2005/8/layout/radial2"/>
    <dgm:cxn modelId="{2B7DB0AB-81AE-4CD2-AB93-0D416415C435}" type="presOf" srcId="{A2FF6DD9-9778-40BC-9DD0-291C5A81C901}" destId="{5FF904CB-0F49-45B5-B499-1CA5DF4C8AAA}" srcOrd="0" destOrd="0" presId="urn:microsoft.com/office/officeart/2005/8/layout/radial2"/>
    <dgm:cxn modelId="{24746893-E919-4313-AF0F-B9700E51E261}" srcId="{B2DDF448-8EDF-4AE5-B181-9883AD9A4BAA}" destId="{A2FF6DD9-9778-40BC-9DD0-291C5A81C901}" srcOrd="1" destOrd="0" parTransId="{888F49B3-0468-4B42-B9E1-9D6EBB716187}" sibTransId="{1EC86868-5903-4503-9494-F5661E026CAA}"/>
    <dgm:cxn modelId="{E0988844-2588-4B0C-947D-BFE2C2909216}" srcId="{B2DDF448-8EDF-4AE5-B181-9883AD9A4BAA}" destId="{9B5A5352-0642-4C4E-8474-C97842E36C0D}" srcOrd="0" destOrd="0" parTransId="{AF9A7BA8-0712-4967-9F34-876C1C2FB09F}" sibTransId="{5D02E590-715D-40C9-ABDF-FD2044AA0AC5}"/>
    <dgm:cxn modelId="{C6A4730C-3F22-46AC-AAB4-F205DB4DC260}" type="presParOf" srcId="{198995B9-7AC1-42C3-B593-E0FC2A361389}" destId="{42C89B11-F85E-4DBB-A235-5383599512C0}" srcOrd="0" destOrd="0" presId="urn:microsoft.com/office/officeart/2005/8/layout/radial2"/>
    <dgm:cxn modelId="{401F43FD-B65C-4B52-956A-3F676BF61BB3}" type="presParOf" srcId="{42C89B11-F85E-4DBB-A235-5383599512C0}" destId="{BC890E00-4820-4189-BC98-B64C54E0CE9B}" srcOrd="0" destOrd="0" presId="urn:microsoft.com/office/officeart/2005/8/layout/radial2"/>
    <dgm:cxn modelId="{0F26AC9A-C1E0-4995-B6D5-ED6F4A5DFA1E}" type="presParOf" srcId="{BC890E00-4820-4189-BC98-B64C54E0CE9B}" destId="{95ED0E47-8E97-4E0C-9412-2F928E6EF8D3}" srcOrd="0" destOrd="0" presId="urn:microsoft.com/office/officeart/2005/8/layout/radial2"/>
    <dgm:cxn modelId="{99ADEC98-A5B1-46AA-AE71-C159E0EEB76B}" type="presParOf" srcId="{BC890E00-4820-4189-BC98-B64C54E0CE9B}" destId="{0AD4B7F8-859B-4313-BE95-4FE709A7679B}" srcOrd="1" destOrd="0" presId="urn:microsoft.com/office/officeart/2005/8/layout/radial2"/>
    <dgm:cxn modelId="{309380FE-D056-47B0-A281-36232849BE12}" type="presParOf" srcId="{42C89B11-F85E-4DBB-A235-5383599512C0}" destId="{FBDC2595-D7C4-4E40-A21E-196CCF1C833F}" srcOrd="1" destOrd="0" presId="urn:microsoft.com/office/officeart/2005/8/layout/radial2"/>
    <dgm:cxn modelId="{B566EA43-6127-4F74-A2A1-5942277E3196}" type="presParOf" srcId="{42C89B11-F85E-4DBB-A235-5383599512C0}" destId="{69DB1A79-3EF7-4D6B-BBE5-D0913A634171}" srcOrd="2" destOrd="0" presId="urn:microsoft.com/office/officeart/2005/8/layout/radial2"/>
    <dgm:cxn modelId="{3A1B3EAA-7ECF-4838-B6AA-0E38EA771344}" type="presParOf" srcId="{69DB1A79-3EF7-4D6B-BBE5-D0913A634171}" destId="{AE6D17A7-9406-48CD-97E4-D20D88F4F0E7}" srcOrd="0" destOrd="0" presId="urn:microsoft.com/office/officeart/2005/8/layout/radial2"/>
    <dgm:cxn modelId="{8FF44BC4-6A5B-4FDF-9567-1B7E50E082E2}" type="presParOf" srcId="{69DB1A79-3EF7-4D6B-BBE5-D0913A634171}" destId="{98395EA7-4914-41AC-8DEF-E17172F360E6}" srcOrd="1" destOrd="0" presId="urn:microsoft.com/office/officeart/2005/8/layout/radial2"/>
    <dgm:cxn modelId="{25A54048-B3F8-4C27-9DF7-46C605339AA9}" type="presParOf" srcId="{42C89B11-F85E-4DBB-A235-5383599512C0}" destId="{C079FC80-E9FB-4EBB-BBE1-A0A1E1955272}" srcOrd="3" destOrd="0" presId="urn:microsoft.com/office/officeart/2005/8/layout/radial2"/>
    <dgm:cxn modelId="{645FC3AD-DCB1-40E7-9D5E-B430781C1066}" type="presParOf" srcId="{42C89B11-F85E-4DBB-A235-5383599512C0}" destId="{03809F46-952F-455D-A3E6-074E37425CC1}" srcOrd="4" destOrd="0" presId="urn:microsoft.com/office/officeart/2005/8/layout/radial2"/>
    <dgm:cxn modelId="{7F8AA9AE-6004-4312-B55A-2B79D08D13F3}" type="presParOf" srcId="{03809F46-952F-455D-A3E6-074E37425CC1}" destId="{5FF904CB-0F49-45B5-B499-1CA5DF4C8AAA}" srcOrd="0" destOrd="0" presId="urn:microsoft.com/office/officeart/2005/8/layout/radial2"/>
    <dgm:cxn modelId="{2289309A-3D0A-4387-9427-35197E6BCABA}" type="presParOf" srcId="{03809F46-952F-455D-A3E6-074E37425CC1}" destId="{C16D2DC7-908F-4E9B-9565-F4B20608C16B}" srcOrd="1" destOrd="0" presId="urn:microsoft.com/office/officeart/2005/8/layout/radial2"/>
    <dgm:cxn modelId="{34A17C1C-32E5-4DE9-BA22-BCD749AD7EB0}" type="presParOf" srcId="{42C89B11-F85E-4DBB-A235-5383599512C0}" destId="{EBBB1A84-CF76-4920-BA08-1CDDE19E9B8B}" srcOrd="5" destOrd="0" presId="urn:microsoft.com/office/officeart/2005/8/layout/radial2"/>
    <dgm:cxn modelId="{5F51DB8A-49FB-45BB-933D-C058EB178B11}" type="presParOf" srcId="{42C89B11-F85E-4DBB-A235-5383599512C0}" destId="{4DE031F4-E1CC-404A-843D-8E86FEC89054}" srcOrd="6" destOrd="0" presId="urn:microsoft.com/office/officeart/2005/8/layout/radial2"/>
    <dgm:cxn modelId="{BBF59E5D-851F-44D6-8E78-E65846AD341F}" type="presParOf" srcId="{4DE031F4-E1CC-404A-843D-8E86FEC89054}" destId="{7E918690-323E-4C58-BF92-7BDD71D90BF0}" srcOrd="0" destOrd="0" presId="urn:microsoft.com/office/officeart/2005/8/layout/radial2"/>
    <dgm:cxn modelId="{A06A8A93-B8CF-4CCA-BFCF-F7A17FED8CA7}" type="presParOf" srcId="{4DE031F4-E1CC-404A-843D-8E86FEC89054}" destId="{EE666E1B-745C-47CB-89A4-2C9E5D5CD02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179113-A011-411A-A74B-D061FE74917C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73F0C87-5F0F-458D-8237-4A6BB80D53DB}">
      <dgm:prSet phldrT="[Texto]"/>
      <dgm:spPr/>
      <dgm:t>
        <a:bodyPr/>
        <a:lstStyle/>
        <a:p>
          <a:r>
            <a:rPr lang="es-DO" dirty="0" smtClean="0">
              <a:latin typeface="Times New Roman" pitchFamily="18" charset="0"/>
              <a:cs typeface="Times New Roman" pitchFamily="18" charset="0"/>
            </a:rPr>
            <a:t>Aplicar estrategias de escritura que contribuyan a mejorar la fluidez en la expresión oral en el aprendizaje de inglés como lengua extranjera.</a:t>
          </a:r>
          <a:endParaRPr lang="en-US" dirty="0"/>
        </a:p>
      </dgm:t>
    </dgm:pt>
    <dgm:pt modelId="{8A789DFB-66B0-41EE-8219-4CEF9C5DC444}" type="parTrans" cxnId="{F050DC14-B1BE-4ECE-9F38-5F0462E6C62C}">
      <dgm:prSet/>
      <dgm:spPr/>
      <dgm:t>
        <a:bodyPr/>
        <a:lstStyle/>
        <a:p>
          <a:endParaRPr lang="en-US"/>
        </a:p>
      </dgm:t>
    </dgm:pt>
    <dgm:pt modelId="{EFFB147D-16C0-48BD-B53D-FE00D51FEB0A}" type="sibTrans" cxnId="{F050DC14-B1BE-4ECE-9F38-5F0462E6C62C}">
      <dgm:prSet/>
      <dgm:spPr/>
      <dgm:t>
        <a:bodyPr/>
        <a:lstStyle/>
        <a:p>
          <a:endParaRPr lang="en-US"/>
        </a:p>
      </dgm:t>
    </dgm:pt>
    <dgm:pt modelId="{747244CE-C4DE-4645-8F91-8CD35B9D1AF2}">
      <dgm:prSet phldrT="[Texto]"/>
      <dgm:spPr/>
      <dgm:t>
        <a:bodyPr/>
        <a:lstStyle/>
        <a:p>
          <a:r>
            <a:rPr lang="es-DO" dirty="0" smtClean="0">
              <a:latin typeface="Times New Roman" pitchFamily="18" charset="0"/>
              <a:cs typeface="Times New Roman" pitchFamily="18" charset="0"/>
            </a:rPr>
            <a:t>Explorar y utilizar diferentes estrategias de lectura y escritura para aumentar la fluidez en la expresión oral.  </a:t>
          </a:r>
          <a:endParaRPr lang="en-US" dirty="0"/>
        </a:p>
      </dgm:t>
    </dgm:pt>
    <dgm:pt modelId="{212D19B9-B8B0-4FA4-A705-99F20F99BE53}" type="parTrans" cxnId="{8231B5F1-6720-4427-9822-5AD6D4BC6E11}">
      <dgm:prSet/>
      <dgm:spPr>
        <a:solidFill>
          <a:srgbClr val="CC0000"/>
        </a:solidFill>
      </dgm:spPr>
      <dgm:t>
        <a:bodyPr/>
        <a:lstStyle/>
        <a:p>
          <a:endParaRPr lang="en-US"/>
        </a:p>
      </dgm:t>
    </dgm:pt>
    <dgm:pt modelId="{0DB80E5A-3C0F-40DF-93D3-74D412AAB53B}" type="sibTrans" cxnId="{8231B5F1-6720-4427-9822-5AD6D4BC6E11}">
      <dgm:prSet/>
      <dgm:spPr/>
      <dgm:t>
        <a:bodyPr/>
        <a:lstStyle/>
        <a:p>
          <a:endParaRPr lang="en-US"/>
        </a:p>
      </dgm:t>
    </dgm:pt>
    <dgm:pt modelId="{28DF2019-D73E-4A88-97FA-99DC77C21618}">
      <dgm:prSet phldrT="[Texto]"/>
      <dgm:spPr/>
      <dgm:t>
        <a:bodyPr/>
        <a:lstStyle/>
        <a:p>
          <a:r>
            <a:rPr lang="es-DO" dirty="0" smtClean="0">
              <a:latin typeface="Times New Roman" pitchFamily="18" charset="0"/>
              <a:cs typeface="Times New Roman" pitchFamily="18" charset="0"/>
            </a:rPr>
            <a:t>Seleccionar y aplicar la estrategia más eficaz para la consecución de la fluidez oral. </a:t>
          </a:r>
          <a:endParaRPr lang="en-US" dirty="0"/>
        </a:p>
      </dgm:t>
    </dgm:pt>
    <dgm:pt modelId="{D27C5E88-5E83-46B0-9DCB-14E414955BF1}" type="parTrans" cxnId="{FC029FD8-0D84-4146-ABF9-4389DBB89D29}">
      <dgm:prSet/>
      <dgm:spPr>
        <a:solidFill>
          <a:srgbClr val="CC0000"/>
        </a:solidFill>
      </dgm:spPr>
      <dgm:t>
        <a:bodyPr/>
        <a:lstStyle/>
        <a:p>
          <a:endParaRPr lang="en-US"/>
        </a:p>
      </dgm:t>
    </dgm:pt>
    <dgm:pt modelId="{1BAA7A40-3401-4F41-8E31-39A096E89A28}" type="sibTrans" cxnId="{FC029FD8-0D84-4146-ABF9-4389DBB89D29}">
      <dgm:prSet/>
      <dgm:spPr/>
      <dgm:t>
        <a:bodyPr/>
        <a:lstStyle/>
        <a:p>
          <a:endParaRPr lang="en-US"/>
        </a:p>
      </dgm:t>
    </dgm:pt>
    <dgm:pt modelId="{F54880A0-7F2C-44FF-9E55-4E16A6425F13}">
      <dgm:prSet phldrT="[Texto]"/>
      <dgm:spPr/>
      <dgm:t>
        <a:bodyPr/>
        <a:lstStyle/>
        <a:p>
          <a:r>
            <a:rPr lang="es-DO" dirty="0" smtClean="0">
              <a:latin typeface="Times New Roman" pitchFamily="18" charset="0"/>
              <a:cs typeface="Times New Roman" pitchFamily="18" charset="0"/>
            </a:rPr>
            <a:t>Involucrar a los alumnos en actividades relevantes y significativas.</a:t>
          </a:r>
          <a:endParaRPr lang="en-US" dirty="0"/>
        </a:p>
      </dgm:t>
    </dgm:pt>
    <dgm:pt modelId="{679F3F09-C455-4961-9126-0BC10BEBA326}" type="parTrans" cxnId="{417B18B4-3817-4FD7-9A3C-4C890B0FE047}">
      <dgm:prSet/>
      <dgm:spPr>
        <a:solidFill>
          <a:srgbClr val="CC0000"/>
        </a:solidFill>
      </dgm:spPr>
      <dgm:t>
        <a:bodyPr/>
        <a:lstStyle/>
        <a:p>
          <a:endParaRPr lang="en-US"/>
        </a:p>
      </dgm:t>
    </dgm:pt>
    <dgm:pt modelId="{64EDE572-C12B-4159-B0CF-AAB19F8E5B7F}" type="sibTrans" cxnId="{417B18B4-3817-4FD7-9A3C-4C890B0FE047}">
      <dgm:prSet/>
      <dgm:spPr/>
      <dgm:t>
        <a:bodyPr/>
        <a:lstStyle/>
        <a:p>
          <a:endParaRPr lang="en-US"/>
        </a:p>
      </dgm:t>
    </dgm:pt>
    <dgm:pt modelId="{539BCC1C-4745-4775-ACCA-61E0A7BE4024}">
      <dgm:prSet/>
      <dgm:spPr/>
      <dgm:t>
        <a:bodyPr/>
        <a:lstStyle/>
        <a:p>
          <a:endParaRPr lang="en-US"/>
        </a:p>
      </dgm:t>
    </dgm:pt>
    <dgm:pt modelId="{0F5ED1CF-1E0F-4EA6-8B6E-6F8528309D9B}" type="parTrans" cxnId="{87366C0A-4B6B-4F70-99C6-17430A19C5F4}">
      <dgm:prSet/>
      <dgm:spPr/>
      <dgm:t>
        <a:bodyPr/>
        <a:lstStyle/>
        <a:p>
          <a:endParaRPr lang="en-US"/>
        </a:p>
      </dgm:t>
    </dgm:pt>
    <dgm:pt modelId="{ACF3F18E-6D52-4290-963A-5A7A9A4E1FD8}" type="sibTrans" cxnId="{87366C0A-4B6B-4F70-99C6-17430A19C5F4}">
      <dgm:prSet/>
      <dgm:spPr/>
      <dgm:t>
        <a:bodyPr/>
        <a:lstStyle/>
        <a:p>
          <a:endParaRPr lang="en-US"/>
        </a:p>
      </dgm:t>
    </dgm:pt>
    <dgm:pt modelId="{AF274B80-1F26-4F84-9268-564B299FD70E}" type="pres">
      <dgm:prSet presAssocID="{C4179113-A011-411A-A74B-D061FE74917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781518-8FE2-4E90-8CFB-A7FCEEC03BD5}" type="pres">
      <dgm:prSet presAssocID="{D73F0C87-5F0F-458D-8237-4A6BB80D53DB}" presName="centerShape" presStyleLbl="node0" presStyleIdx="0" presStyleCnt="1" custScaleX="211338" custScaleY="90215" custLinFactNeighborX="-2237" custLinFactNeighborY="-45203"/>
      <dgm:spPr/>
      <dgm:t>
        <a:bodyPr/>
        <a:lstStyle/>
        <a:p>
          <a:endParaRPr lang="en-US"/>
        </a:p>
      </dgm:t>
    </dgm:pt>
    <dgm:pt modelId="{06314380-D645-4745-BB3B-F10F570AD8E4}" type="pres">
      <dgm:prSet presAssocID="{212D19B9-B8B0-4FA4-A705-99F20F99BE53}" presName="parTrans" presStyleLbl="bgSibTrans2D1" presStyleIdx="0" presStyleCnt="3" custLinFactNeighborX="-26673" custLinFactNeighborY="-20964"/>
      <dgm:spPr/>
      <dgm:t>
        <a:bodyPr/>
        <a:lstStyle/>
        <a:p>
          <a:endParaRPr lang="en-US"/>
        </a:p>
      </dgm:t>
    </dgm:pt>
    <dgm:pt modelId="{34986508-4FFD-4141-8C45-4621651CB6E7}" type="pres">
      <dgm:prSet presAssocID="{747244CE-C4DE-4645-8F91-8CD35B9D1AF2}" presName="node" presStyleLbl="node1" presStyleIdx="0" presStyleCnt="3" custScaleX="106900" custScaleY="109780" custRadScaleRad="92980" custRadScaleInc="-55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F44F7-BE75-4375-AB16-959D48EE53B9}" type="pres">
      <dgm:prSet presAssocID="{D27C5E88-5E83-46B0-9DCB-14E414955BF1}" presName="parTrans" presStyleLbl="bgSibTrans2D1" presStyleIdx="1" presStyleCnt="3" custLinFactNeighborX="1171" custLinFactNeighborY="-3186"/>
      <dgm:spPr/>
      <dgm:t>
        <a:bodyPr/>
        <a:lstStyle/>
        <a:p>
          <a:endParaRPr lang="en-US"/>
        </a:p>
      </dgm:t>
    </dgm:pt>
    <dgm:pt modelId="{7FCA4CD1-13F3-4547-A42D-586C160A2CC2}" type="pres">
      <dgm:prSet presAssocID="{28DF2019-D73E-4A88-97FA-99DC77C21618}" presName="node" presStyleLbl="node1" presStyleIdx="1" presStyleCnt="3" custScaleX="113801" custScaleY="107007" custRadScaleRad="3619" custRadScaleInc="270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C3300-D749-4844-AA74-A11D687D46F1}" type="pres">
      <dgm:prSet presAssocID="{679F3F09-C455-4961-9126-0BC10BEBA326}" presName="parTrans" presStyleLbl="bgSibTrans2D1" presStyleIdx="2" presStyleCnt="3" custLinFactNeighborX="15016" custLinFactNeighborY="-26264"/>
      <dgm:spPr/>
      <dgm:t>
        <a:bodyPr/>
        <a:lstStyle/>
        <a:p>
          <a:endParaRPr lang="en-US"/>
        </a:p>
      </dgm:t>
    </dgm:pt>
    <dgm:pt modelId="{1F786A40-DA2B-4AF1-977D-7576CFDCB29D}" type="pres">
      <dgm:prSet presAssocID="{F54880A0-7F2C-44FF-9E55-4E16A6425F13}" presName="node" presStyleLbl="node1" presStyleIdx="2" presStyleCnt="3" custScaleY="108626" custRadScaleRad="97965" custRadScaleInc="48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C80799-3AB0-4136-A508-B10D9078365C}" type="presOf" srcId="{679F3F09-C455-4961-9126-0BC10BEBA326}" destId="{2FEC3300-D749-4844-AA74-A11D687D46F1}" srcOrd="0" destOrd="0" presId="urn:microsoft.com/office/officeart/2005/8/layout/radial4"/>
    <dgm:cxn modelId="{87366C0A-4B6B-4F70-99C6-17430A19C5F4}" srcId="{C4179113-A011-411A-A74B-D061FE74917C}" destId="{539BCC1C-4745-4775-ACCA-61E0A7BE4024}" srcOrd="1" destOrd="0" parTransId="{0F5ED1CF-1E0F-4EA6-8B6E-6F8528309D9B}" sibTransId="{ACF3F18E-6D52-4290-963A-5A7A9A4E1FD8}"/>
    <dgm:cxn modelId="{AE6A6A56-2777-46D7-B7D0-902963649558}" type="presOf" srcId="{F54880A0-7F2C-44FF-9E55-4E16A6425F13}" destId="{1F786A40-DA2B-4AF1-977D-7576CFDCB29D}" srcOrd="0" destOrd="0" presId="urn:microsoft.com/office/officeart/2005/8/layout/radial4"/>
    <dgm:cxn modelId="{417B18B4-3817-4FD7-9A3C-4C890B0FE047}" srcId="{D73F0C87-5F0F-458D-8237-4A6BB80D53DB}" destId="{F54880A0-7F2C-44FF-9E55-4E16A6425F13}" srcOrd="2" destOrd="0" parTransId="{679F3F09-C455-4961-9126-0BC10BEBA326}" sibTransId="{64EDE572-C12B-4159-B0CF-AAB19F8E5B7F}"/>
    <dgm:cxn modelId="{1900B8FE-0569-40BD-9472-FBAAC093E869}" type="presOf" srcId="{C4179113-A011-411A-A74B-D061FE74917C}" destId="{AF274B80-1F26-4F84-9268-564B299FD70E}" srcOrd="0" destOrd="0" presId="urn:microsoft.com/office/officeart/2005/8/layout/radial4"/>
    <dgm:cxn modelId="{ABB2A43E-9349-4B3C-AEB8-1F1000E57328}" type="presOf" srcId="{212D19B9-B8B0-4FA4-A705-99F20F99BE53}" destId="{06314380-D645-4745-BB3B-F10F570AD8E4}" srcOrd="0" destOrd="0" presId="urn:microsoft.com/office/officeart/2005/8/layout/radial4"/>
    <dgm:cxn modelId="{F050DC14-B1BE-4ECE-9F38-5F0462E6C62C}" srcId="{C4179113-A011-411A-A74B-D061FE74917C}" destId="{D73F0C87-5F0F-458D-8237-4A6BB80D53DB}" srcOrd="0" destOrd="0" parTransId="{8A789DFB-66B0-41EE-8219-4CEF9C5DC444}" sibTransId="{EFFB147D-16C0-48BD-B53D-FE00D51FEB0A}"/>
    <dgm:cxn modelId="{BF256136-10FE-4C31-9F12-2A7A60A817BC}" type="presOf" srcId="{D73F0C87-5F0F-458D-8237-4A6BB80D53DB}" destId="{72781518-8FE2-4E90-8CFB-A7FCEEC03BD5}" srcOrd="0" destOrd="0" presId="urn:microsoft.com/office/officeart/2005/8/layout/radial4"/>
    <dgm:cxn modelId="{70A5103C-288C-4285-BF7A-4E80EB7613A6}" type="presOf" srcId="{28DF2019-D73E-4A88-97FA-99DC77C21618}" destId="{7FCA4CD1-13F3-4547-A42D-586C160A2CC2}" srcOrd="0" destOrd="0" presId="urn:microsoft.com/office/officeart/2005/8/layout/radial4"/>
    <dgm:cxn modelId="{FC029FD8-0D84-4146-ABF9-4389DBB89D29}" srcId="{D73F0C87-5F0F-458D-8237-4A6BB80D53DB}" destId="{28DF2019-D73E-4A88-97FA-99DC77C21618}" srcOrd="1" destOrd="0" parTransId="{D27C5E88-5E83-46B0-9DCB-14E414955BF1}" sibTransId="{1BAA7A40-3401-4F41-8E31-39A096E89A28}"/>
    <dgm:cxn modelId="{AE0BDB99-9293-4324-B8EC-7AA3E581C9C8}" type="presOf" srcId="{747244CE-C4DE-4645-8F91-8CD35B9D1AF2}" destId="{34986508-4FFD-4141-8C45-4621651CB6E7}" srcOrd="0" destOrd="0" presId="urn:microsoft.com/office/officeart/2005/8/layout/radial4"/>
    <dgm:cxn modelId="{8231B5F1-6720-4427-9822-5AD6D4BC6E11}" srcId="{D73F0C87-5F0F-458D-8237-4A6BB80D53DB}" destId="{747244CE-C4DE-4645-8F91-8CD35B9D1AF2}" srcOrd="0" destOrd="0" parTransId="{212D19B9-B8B0-4FA4-A705-99F20F99BE53}" sibTransId="{0DB80E5A-3C0F-40DF-93D3-74D412AAB53B}"/>
    <dgm:cxn modelId="{2BBAE039-65E1-46BC-9BD3-BABAC389DEBD}" type="presOf" srcId="{D27C5E88-5E83-46B0-9DCB-14E414955BF1}" destId="{020F44F7-BE75-4375-AB16-959D48EE53B9}" srcOrd="0" destOrd="0" presId="urn:microsoft.com/office/officeart/2005/8/layout/radial4"/>
    <dgm:cxn modelId="{279AA376-E9A6-460F-8AC8-92D50328DD98}" type="presParOf" srcId="{AF274B80-1F26-4F84-9268-564B299FD70E}" destId="{72781518-8FE2-4E90-8CFB-A7FCEEC03BD5}" srcOrd="0" destOrd="0" presId="urn:microsoft.com/office/officeart/2005/8/layout/radial4"/>
    <dgm:cxn modelId="{5D0FE3A6-9895-4E71-8906-D037E3EBE246}" type="presParOf" srcId="{AF274B80-1F26-4F84-9268-564B299FD70E}" destId="{06314380-D645-4745-BB3B-F10F570AD8E4}" srcOrd="1" destOrd="0" presId="urn:microsoft.com/office/officeart/2005/8/layout/radial4"/>
    <dgm:cxn modelId="{9470081B-E3F3-41C1-9A35-77FA9479CF60}" type="presParOf" srcId="{AF274B80-1F26-4F84-9268-564B299FD70E}" destId="{34986508-4FFD-4141-8C45-4621651CB6E7}" srcOrd="2" destOrd="0" presId="urn:microsoft.com/office/officeart/2005/8/layout/radial4"/>
    <dgm:cxn modelId="{06BD82D7-825A-48BE-A9B7-86B41073560B}" type="presParOf" srcId="{AF274B80-1F26-4F84-9268-564B299FD70E}" destId="{020F44F7-BE75-4375-AB16-959D48EE53B9}" srcOrd="3" destOrd="0" presId="urn:microsoft.com/office/officeart/2005/8/layout/radial4"/>
    <dgm:cxn modelId="{E5CE78D5-2FCB-4EA7-AFCA-1A89276695DD}" type="presParOf" srcId="{AF274B80-1F26-4F84-9268-564B299FD70E}" destId="{7FCA4CD1-13F3-4547-A42D-586C160A2CC2}" srcOrd="4" destOrd="0" presId="urn:microsoft.com/office/officeart/2005/8/layout/radial4"/>
    <dgm:cxn modelId="{7EB979F7-6F48-4135-BC19-CC199DCDF9CD}" type="presParOf" srcId="{AF274B80-1F26-4F84-9268-564B299FD70E}" destId="{2FEC3300-D749-4844-AA74-A11D687D46F1}" srcOrd="5" destOrd="0" presId="urn:microsoft.com/office/officeart/2005/8/layout/radial4"/>
    <dgm:cxn modelId="{4645BE36-1F2A-4FEA-82B5-A806439E127F}" type="presParOf" srcId="{AF274B80-1F26-4F84-9268-564B299FD70E}" destId="{1F786A40-DA2B-4AF1-977D-7576CFDCB29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ED2121-DD9B-4CB5-A8BA-BD2BD9BBD4EA}" type="doc">
      <dgm:prSet loTypeId="urn:microsoft.com/office/officeart/2005/8/layout/gear1" loCatId="cycle" qsTypeId="urn:microsoft.com/office/officeart/2005/8/quickstyle/simple1" qsCatId="simple" csTypeId="urn:microsoft.com/office/officeart/2005/8/colors/accent1_1" csCatId="accent1" phldr="1"/>
      <dgm:spPr/>
    </dgm:pt>
    <dgm:pt modelId="{85817843-76AC-4558-9B90-A86980AA7ABA}">
      <dgm:prSet phldrT="[Texto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Las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variaciones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cognitivas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y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las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estrategias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aprendizaje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       </a:t>
          </a:r>
        </a:p>
        <a:p>
          <a:endParaRPr lang="en-US" sz="1700" dirty="0"/>
        </a:p>
      </dgm:t>
    </dgm:pt>
    <dgm:pt modelId="{B5F1F156-071D-4FF9-9599-844179181762}" type="parTrans" cxnId="{BB75B088-BC04-4B02-B63B-601668CECF04}">
      <dgm:prSet/>
      <dgm:spPr/>
      <dgm:t>
        <a:bodyPr/>
        <a:lstStyle/>
        <a:p>
          <a:endParaRPr lang="en-US"/>
        </a:p>
      </dgm:t>
    </dgm:pt>
    <dgm:pt modelId="{DCBEE696-6A81-443C-8E6A-0B2918C0A97E}" type="sibTrans" cxnId="{BB75B088-BC04-4B02-B63B-601668CECF04}">
      <dgm:prSet/>
      <dgm:spPr>
        <a:solidFill>
          <a:srgbClr val="CC0000"/>
        </a:solidFill>
      </dgm:spPr>
      <dgm:t>
        <a:bodyPr/>
        <a:lstStyle/>
        <a:p>
          <a:endParaRPr lang="en-US"/>
        </a:p>
      </dgm:t>
    </dgm:pt>
    <dgm:pt modelId="{3AE250F6-A460-4605-9714-E14362E0C845}">
      <dgm:prSet phldrT="[Texto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La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fluidez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en la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expresión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oral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CD47C2D3-322F-4B6F-B408-1E95A9FAD014}" type="parTrans" cxnId="{544EA617-9506-446C-9A1C-43062DDF0E8B}">
      <dgm:prSet/>
      <dgm:spPr/>
      <dgm:t>
        <a:bodyPr/>
        <a:lstStyle/>
        <a:p>
          <a:endParaRPr lang="en-US"/>
        </a:p>
      </dgm:t>
    </dgm:pt>
    <dgm:pt modelId="{918EA782-C4C4-4F88-B22F-DB64EEC33A0F}" type="sibTrans" cxnId="{544EA617-9506-446C-9A1C-43062DDF0E8B}">
      <dgm:prSet/>
      <dgm:spPr>
        <a:solidFill>
          <a:srgbClr val="CC0000"/>
        </a:solidFill>
      </dgm:spPr>
      <dgm:t>
        <a:bodyPr/>
        <a:lstStyle/>
        <a:p>
          <a:endParaRPr lang="en-US"/>
        </a:p>
      </dgm:t>
    </dgm:pt>
    <dgm:pt modelId="{B93410E9-96EF-4A83-9C8F-0D6797708500}">
      <dgm:prSet phldrT="[Texto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La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escritura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como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instrumento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cognitvo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573999C5-5B83-42F7-B992-FF1DA2CE69CD}" type="parTrans" cxnId="{C40639CE-A028-44AB-8BAD-608D5173F293}">
      <dgm:prSet/>
      <dgm:spPr/>
      <dgm:t>
        <a:bodyPr/>
        <a:lstStyle/>
        <a:p>
          <a:endParaRPr lang="en-US"/>
        </a:p>
      </dgm:t>
    </dgm:pt>
    <dgm:pt modelId="{B6755DBB-CFA5-4A64-85AF-150BFD63CA1A}" type="sibTrans" cxnId="{C40639CE-A028-44AB-8BAD-608D5173F293}">
      <dgm:prSet/>
      <dgm:spPr>
        <a:solidFill>
          <a:srgbClr val="CC0000"/>
        </a:solidFill>
      </dgm:spPr>
      <dgm:t>
        <a:bodyPr/>
        <a:lstStyle/>
        <a:p>
          <a:endParaRPr lang="en-US"/>
        </a:p>
      </dgm:t>
    </dgm:pt>
    <dgm:pt modelId="{7F1C5091-2602-4D8B-B95D-663135295429}" type="pres">
      <dgm:prSet presAssocID="{17ED2121-DD9B-4CB5-A8BA-BD2BD9BBD4E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F657752-B4F7-4493-A1B0-FEBAA0D461EE}" type="pres">
      <dgm:prSet presAssocID="{85817843-76AC-4558-9B90-A86980AA7AB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C0FB2-AC08-4B96-BADF-FACEF0F54FB2}" type="pres">
      <dgm:prSet presAssocID="{85817843-76AC-4558-9B90-A86980AA7ABA}" presName="gear1srcNode" presStyleLbl="node1" presStyleIdx="0" presStyleCnt="3"/>
      <dgm:spPr/>
      <dgm:t>
        <a:bodyPr/>
        <a:lstStyle/>
        <a:p>
          <a:endParaRPr lang="en-US"/>
        </a:p>
      </dgm:t>
    </dgm:pt>
    <dgm:pt modelId="{57AB144C-8595-4213-96D4-FCF78D77A431}" type="pres">
      <dgm:prSet presAssocID="{85817843-76AC-4558-9B90-A86980AA7ABA}" presName="gear1dstNode" presStyleLbl="node1" presStyleIdx="0" presStyleCnt="3"/>
      <dgm:spPr/>
      <dgm:t>
        <a:bodyPr/>
        <a:lstStyle/>
        <a:p>
          <a:endParaRPr lang="en-US"/>
        </a:p>
      </dgm:t>
    </dgm:pt>
    <dgm:pt modelId="{6171464F-C9B4-4F42-B768-6719E09348BB}" type="pres">
      <dgm:prSet presAssocID="{3AE250F6-A460-4605-9714-E14362E0C845}" presName="gear2" presStyleLbl="node1" presStyleIdx="1" presStyleCnt="3" custScaleX="107577" custLinFactNeighborX="-17348" custLinFactNeighborY="-13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CE00B-8C93-4045-BBB6-355FD87835B8}" type="pres">
      <dgm:prSet presAssocID="{3AE250F6-A460-4605-9714-E14362E0C845}" presName="gear2srcNode" presStyleLbl="node1" presStyleIdx="1" presStyleCnt="3"/>
      <dgm:spPr/>
      <dgm:t>
        <a:bodyPr/>
        <a:lstStyle/>
        <a:p>
          <a:endParaRPr lang="en-US"/>
        </a:p>
      </dgm:t>
    </dgm:pt>
    <dgm:pt modelId="{81CFA127-5E72-4755-8135-8AA126A21660}" type="pres">
      <dgm:prSet presAssocID="{3AE250F6-A460-4605-9714-E14362E0C845}" presName="gear2dstNode" presStyleLbl="node1" presStyleIdx="1" presStyleCnt="3"/>
      <dgm:spPr/>
      <dgm:t>
        <a:bodyPr/>
        <a:lstStyle/>
        <a:p>
          <a:endParaRPr lang="en-US"/>
        </a:p>
      </dgm:t>
    </dgm:pt>
    <dgm:pt modelId="{B6CAE491-F297-4B17-BCA0-0B755AD27B07}" type="pres">
      <dgm:prSet presAssocID="{B93410E9-96EF-4A83-9C8F-0D6797708500}" presName="gear3" presStyleLbl="node1" presStyleIdx="2" presStyleCnt="3" custScaleX="116518" custScaleY="115599" custLinFactNeighborX="9964" custLinFactNeighborY="743"/>
      <dgm:spPr/>
      <dgm:t>
        <a:bodyPr/>
        <a:lstStyle/>
        <a:p>
          <a:endParaRPr lang="en-US"/>
        </a:p>
      </dgm:t>
    </dgm:pt>
    <dgm:pt modelId="{09ACB1B6-C0B1-42D7-9867-EBCD3969C3C7}" type="pres">
      <dgm:prSet presAssocID="{B93410E9-96EF-4A83-9C8F-0D679770850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85D0D-443D-4031-8843-2E59103D49A9}" type="pres">
      <dgm:prSet presAssocID="{B93410E9-96EF-4A83-9C8F-0D6797708500}" presName="gear3srcNode" presStyleLbl="node1" presStyleIdx="2" presStyleCnt="3"/>
      <dgm:spPr/>
      <dgm:t>
        <a:bodyPr/>
        <a:lstStyle/>
        <a:p>
          <a:endParaRPr lang="en-US"/>
        </a:p>
      </dgm:t>
    </dgm:pt>
    <dgm:pt modelId="{84B8BF9C-D6EF-4E57-8DCC-F307532A78DA}" type="pres">
      <dgm:prSet presAssocID="{B93410E9-96EF-4A83-9C8F-0D6797708500}" presName="gear3dstNode" presStyleLbl="node1" presStyleIdx="2" presStyleCnt="3"/>
      <dgm:spPr/>
      <dgm:t>
        <a:bodyPr/>
        <a:lstStyle/>
        <a:p>
          <a:endParaRPr lang="en-US"/>
        </a:p>
      </dgm:t>
    </dgm:pt>
    <dgm:pt modelId="{4C4DD87A-EDC7-4DA2-8FA2-ACA35DCDE424}" type="pres">
      <dgm:prSet presAssocID="{DCBEE696-6A81-443C-8E6A-0B2918C0A97E}" presName="connector1" presStyleLbl="sibTrans2D1" presStyleIdx="0" presStyleCnt="3" custLinFactNeighborX="-88" custLinFactNeighborY="-8"/>
      <dgm:spPr/>
      <dgm:t>
        <a:bodyPr/>
        <a:lstStyle/>
        <a:p>
          <a:endParaRPr lang="en-US"/>
        </a:p>
      </dgm:t>
    </dgm:pt>
    <dgm:pt modelId="{CF863934-C068-47FC-91C8-B6BCB9B15EC7}" type="pres">
      <dgm:prSet presAssocID="{918EA782-C4C4-4F88-B22F-DB64EEC33A0F}" presName="connector2" presStyleLbl="sibTrans2D1" presStyleIdx="1" presStyleCnt="3" custLinFactNeighborX="-15639" custLinFactNeighborY="3815"/>
      <dgm:spPr/>
      <dgm:t>
        <a:bodyPr/>
        <a:lstStyle/>
        <a:p>
          <a:endParaRPr lang="en-US"/>
        </a:p>
      </dgm:t>
    </dgm:pt>
    <dgm:pt modelId="{2CE735F9-5ACC-4D29-9B33-D3A658EEFB1A}" type="pres">
      <dgm:prSet presAssocID="{B6755DBB-CFA5-4A64-85AF-150BFD63CA1A}" presName="connector3" presStyleLbl="sibTrans2D1" presStyleIdx="2" presStyleCnt="3" custLinFactNeighborX="1350" custLinFactNeighborY="208"/>
      <dgm:spPr/>
      <dgm:t>
        <a:bodyPr/>
        <a:lstStyle/>
        <a:p>
          <a:endParaRPr lang="en-US"/>
        </a:p>
      </dgm:t>
    </dgm:pt>
  </dgm:ptLst>
  <dgm:cxnLst>
    <dgm:cxn modelId="{C40639CE-A028-44AB-8BAD-608D5173F293}" srcId="{17ED2121-DD9B-4CB5-A8BA-BD2BD9BBD4EA}" destId="{B93410E9-96EF-4A83-9C8F-0D6797708500}" srcOrd="2" destOrd="0" parTransId="{573999C5-5B83-42F7-B992-FF1DA2CE69CD}" sibTransId="{B6755DBB-CFA5-4A64-85AF-150BFD63CA1A}"/>
    <dgm:cxn modelId="{B2BBF452-C2E3-4F0C-8124-3094435942F8}" type="presOf" srcId="{B93410E9-96EF-4A83-9C8F-0D6797708500}" destId="{6AF85D0D-443D-4031-8843-2E59103D49A9}" srcOrd="2" destOrd="0" presId="urn:microsoft.com/office/officeart/2005/8/layout/gear1"/>
    <dgm:cxn modelId="{544EA617-9506-446C-9A1C-43062DDF0E8B}" srcId="{17ED2121-DD9B-4CB5-A8BA-BD2BD9BBD4EA}" destId="{3AE250F6-A460-4605-9714-E14362E0C845}" srcOrd="1" destOrd="0" parTransId="{CD47C2D3-322F-4B6F-B408-1E95A9FAD014}" sibTransId="{918EA782-C4C4-4F88-B22F-DB64EEC33A0F}"/>
    <dgm:cxn modelId="{9D3C70AC-C1F4-488D-A25A-F405316BEF66}" type="presOf" srcId="{B93410E9-96EF-4A83-9C8F-0D6797708500}" destId="{B6CAE491-F297-4B17-BCA0-0B755AD27B07}" srcOrd="0" destOrd="0" presId="urn:microsoft.com/office/officeart/2005/8/layout/gear1"/>
    <dgm:cxn modelId="{FBBC48FA-5854-414E-85E7-585325A42623}" type="presOf" srcId="{B6755DBB-CFA5-4A64-85AF-150BFD63CA1A}" destId="{2CE735F9-5ACC-4D29-9B33-D3A658EEFB1A}" srcOrd="0" destOrd="0" presId="urn:microsoft.com/office/officeart/2005/8/layout/gear1"/>
    <dgm:cxn modelId="{8F0784FB-1A42-4B65-8F8A-CED10DF89057}" type="presOf" srcId="{17ED2121-DD9B-4CB5-A8BA-BD2BD9BBD4EA}" destId="{7F1C5091-2602-4D8B-B95D-663135295429}" srcOrd="0" destOrd="0" presId="urn:microsoft.com/office/officeart/2005/8/layout/gear1"/>
    <dgm:cxn modelId="{B2C88518-7685-408E-8AF7-C01926F05E87}" type="presOf" srcId="{B93410E9-96EF-4A83-9C8F-0D6797708500}" destId="{84B8BF9C-D6EF-4E57-8DCC-F307532A78DA}" srcOrd="3" destOrd="0" presId="urn:microsoft.com/office/officeart/2005/8/layout/gear1"/>
    <dgm:cxn modelId="{774CCE36-C336-48AF-AC84-FA568909C681}" type="presOf" srcId="{918EA782-C4C4-4F88-B22F-DB64EEC33A0F}" destId="{CF863934-C068-47FC-91C8-B6BCB9B15EC7}" srcOrd="0" destOrd="0" presId="urn:microsoft.com/office/officeart/2005/8/layout/gear1"/>
    <dgm:cxn modelId="{02C366AD-4F1B-4FD7-8A6D-7248EDDF8794}" type="presOf" srcId="{3AE250F6-A460-4605-9714-E14362E0C845}" destId="{A70CE00B-8C93-4045-BBB6-355FD87835B8}" srcOrd="1" destOrd="0" presId="urn:microsoft.com/office/officeart/2005/8/layout/gear1"/>
    <dgm:cxn modelId="{880B5406-1970-45E1-819B-F923533A2519}" type="presOf" srcId="{85817843-76AC-4558-9B90-A86980AA7ABA}" destId="{57AB144C-8595-4213-96D4-FCF78D77A431}" srcOrd="2" destOrd="0" presId="urn:microsoft.com/office/officeart/2005/8/layout/gear1"/>
    <dgm:cxn modelId="{2163DED0-EAC9-494F-98B4-4B221234F6C8}" type="presOf" srcId="{85817843-76AC-4558-9B90-A86980AA7ABA}" destId="{E4BC0FB2-AC08-4B96-BADF-FACEF0F54FB2}" srcOrd="1" destOrd="0" presId="urn:microsoft.com/office/officeart/2005/8/layout/gear1"/>
    <dgm:cxn modelId="{BB75B088-BC04-4B02-B63B-601668CECF04}" srcId="{17ED2121-DD9B-4CB5-A8BA-BD2BD9BBD4EA}" destId="{85817843-76AC-4558-9B90-A86980AA7ABA}" srcOrd="0" destOrd="0" parTransId="{B5F1F156-071D-4FF9-9599-844179181762}" sibTransId="{DCBEE696-6A81-443C-8E6A-0B2918C0A97E}"/>
    <dgm:cxn modelId="{C4C2FFF1-71D9-41B3-A453-A0EBFEA324C1}" type="presOf" srcId="{B93410E9-96EF-4A83-9C8F-0D6797708500}" destId="{09ACB1B6-C0B1-42D7-9867-EBCD3969C3C7}" srcOrd="1" destOrd="0" presId="urn:microsoft.com/office/officeart/2005/8/layout/gear1"/>
    <dgm:cxn modelId="{E19078B7-0CEC-4A3B-8839-2A60A5AB85D2}" type="presOf" srcId="{3AE250F6-A460-4605-9714-E14362E0C845}" destId="{6171464F-C9B4-4F42-B768-6719E09348BB}" srcOrd="0" destOrd="0" presId="urn:microsoft.com/office/officeart/2005/8/layout/gear1"/>
    <dgm:cxn modelId="{891E8025-0AE5-4688-94EA-CF80FBA65226}" type="presOf" srcId="{3AE250F6-A460-4605-9714-E14362E0C845}" destId="{81CFA127-5E72-4755-8135-8AA126A21660}" srcOrd="2" destOrd="0" presId="urn:microsoft.com/office/officeart/2005/8/layout/gear1"/>
    <dgm:cxn modelId="{11E5177D-767D-4306-A210-5BAA08AAB505}" type="presOf" srcId="{DCBEE696-6A81-443C-8E6A-0B2918C0A97E}" destId="{4C4DD87A-EDC7-4DA2-8FA2-ACA35DCDE424}" srcOrd="0" destOrd="0" presId="urn:microsoft.com/office/officeart/2005/8/layout/gear1"/>
    <dgm:cxn modelId="{F64BCC87-2D6D-45D4-927E-F785876D1101}" type="presOf" srcId="{85817843-76AC-4558-9B90-A86980AA7ABA}" destId="{EF657752-B4F7-4493-A1B0-FEBAA0D461EE}" srcOrd="0" destOrd="0" presId="urn:microsoft.com/office/officeart/2005/8/layout/gear1"/>
    <dgm:cxn modelId="{0D84C1C7-ED0F-4033-AF3E-086303B60C99}" type="presParOf" srcId="{7F1C5091-2602-4D8B-B95D-663135295429}" destId="{EF657752-B4F7-4493-A1B0-FEBAA0D461EE}" srcOrd="0" destOrd="0" presId="urn:microsoft.com/office/officeart/2005/8/layout/gear1"/>
    <dgm:cxn modelId="{DE5040AE-59A1-44B4-B144-3139C8F513DE}" type="presParOf" srcId="{7F1C5091-2602-4D8B-B95D-663135295429}" destId="{E4BC0FB2-AC08-4B96-BADF-FACEF0F54FB2}" srcOrd="1" destOrd="0" presId="urn:microsoft.com/office/officeart/2005/8/layout/gear1"/>
    <dgm:cxn modelId="{1FD9C566-C0AF-4782-89A8-3E5A1287E141}" type="presParOf" srcId="{7F1C5091-2602-4D8B-B95D-663135295429}" destId="{57AB144C-8595-4213-96D4-FCF78D77A431}" srcOrd="2" destOrd="0" presId="urn:microsoft.com/office/officeart/2005/8/layout/gear1"/>
    <dgm:cxn modelId="{A7E4E10A-970F-47DB-BB78-D5571EF22CB9}" type="presParOf" srcId="{7F1C5091-2602-4D8B-B95D-663135295429}" destId="{6171464F-C9B4-4F42-B768-6719E09348BB}" srcOrd="3" destOrd="0" presId="urn:microsoft.com/office/officeart/2005/8/layout/gear1"/>
    <dgm:cxn modelId="{7B72B7D7-D447-4CB1-AFE5-4BD00EBBC2C7}" type="presParOf" srcId="{7F1C5091-2602-4D8B-B95D-663135295429}" destId="{A70CE00B-8C93-4045-BBB6-355FD87835B8}" srcOrd="4" destOrd="0" presId="urn:microsoft.com/office/officeart/2005/8/layout/gear1"/>
    <dgm:cxn modelId="{BB883800-372A-419A-9979-0CACE8AB20FB}" type="presParOf" srcId="{7F1C5091-2602-4D8B-B95D-663135295429}" destId="{81CFA127-5E72-4755-8135-8AA126A21660}" srcOrd="5" destOrd="0" presId="urn:microsoft.com/office/officeart/2005/8/layout/gear1"/>
    <dgm:cxn modelId="{4EF57187-700D-42E7-91DD-372695A0AA76}" type="presParOf" srcId="{7F1C5091-2602-4D8B-B95D-663135295429}" destId="{B6CAE491-F297-4B17-BCA0-0B755AD27B07}" srcOrd="6" destOrd="0" presId="urn:microsoft.com/office/officeart/2005/8/layout/gear1"/>
    <dgm:cxn modelId="{1FCCE205-9814-43A1-84B4-CA20F98EF538}" type="presParOf" srcId="{7F1C5091-2602-4D8B-B95D-663135295429}" destId="{09ACB1B6-C0B1-42D7-9867-EBCD3969C3C7}" srcOrd="7" destOrd="0" presId="urn:microsoft.com/office/officeart/2005/8/layout/gear1"/>
    <dgm:cxn modelId="{AD40AA44-AB3D-4A29-BDD4-7313FEAD0042}" type="presParOf" srcId="{7F1C5091-2602-4D8B-B95D-663135295429}" destId="{6AF85D0D-443D-4031-8843-2E59103D49A9}" srcOrd="8" destOrd="0" presId="urn:microsoft.com/office/officeart/2005/8/layout/gear1"/>
    <dgm:cxn modelId="{D441FD00-A0F6-4335-8663-5CEFCEC285E7}" type="presParOf" srcId="{7F1C5091-2602-4D8B-B95D-663135295429}" destId="{84B8BF9C-D6EF-4E57-8DCC-F307532A78DA}" srcOrd="9" destOrd="0" presId="urn:microsoft.com/office/officeart/2005/8/layout/gear1"/>
    <dgm:cxn modelId="{FD062DA1-2D20-4C91-9701-CBCE86929DD1}" type="presParOf" srcId="{7F1C5091-2602-4D8B-B95D-663135295429}" destId="{4C4DD87A-EDC7-4DA2-8FA2-ACA35DCDE424}" srcOrd="10" destOrd="0" presId="urn:microsoft.com/office/officeart/2005/8/layout/gear1"/>
    <dgm:cxn modelId="{4D21010B-9936-4F66-B2D7-33AEC0D4AE22}" type="presParOf" srcId="{7F1C5091-2602-4D8B-B95D-663135295429}" destId="{CF863934-C068-47FC-91C8-B6BCB9B15EC7}" srcOrd="11" destOrd="0" presId="urn:microsoft.com/office/officeart/2005/8/layout/gear1"/>
    <dgm:cxn modelId="{E849603D-1CDD-42C5-974F-9C44B1A866EF}" type="presParOf" srcId="{7F1C5091-2602-4D8B-B95D-663135295429}" destId="{2CE735F9-5ACC-4D29-9B33-D3A658EEFB1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79DD56-A5D9-45A3-B3A1-115C381B3B73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2D3B6DC8-5D6E-4311-999B-BA9AC1988EE1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5C095061-1478-4294-9668-5186F4B0AFA8}" type="parTrans" cxnId="{84D9F30A-DFD5-4E7C-8774-A26E628D8AF3}">
      <dgm:prSet/>
      <dgm:spPr/>
      <dgm:t>
        <a:bodyPr/>
        <a:lstStyle/>
        <a:p>
          <a:endParaRPr lang="en-US"/>
        </a:p>
      </dgm:t>
    </dgm:pt>
    <dgm:pt modelId="{9761A654-1BE2-4A7C-8DC2-28BC364427B0}" type="sibTrans" cxnId="{84D9F30A-DFD5-4E7C-8774-A26E628D8AF3}">
      <dgm:prSet/>
      <dgm:spPr/>
      <dgm:t>
        <a:bodyPr/>
        <a:lstStyle/>
        <a:p>
          <a:endParaRPr lang="en-US"/>
        </a:p>
      </dgm:t>
    </dgm:pt>
    <dgm:pt modelId="{339C62F7-7DF1-4C69-9DC8-BBEE91539705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17CE484A-4A31-4A32-A77F-1A8C4247564D}" type="parTrans" cxnId="{0A6A577B-C09F-4810-AB09-3BDD65CC0E5F}">
      <dgm:prSet/>
      <dgm:spPr/>
      <dgm:t>
        <a:bodyPr/>
        <a:lstStyle/>
        <a:p>
          <a:endParaRPr lang="en-US"/>
        </a:p>
      </dgm:t>
    </dgm:pt>
    <dgm:pt modelId="{0BD579C4-9AF3-443F-AC7B-13A91A5C88A5}" type="sibTrans" cxnId="{0A6A577B-C09F-4810-AB09-3BDD65CC0E5F}">
      <dgm:prSet/>
      <dgm:spPr/>
      <dgm:t>
        <a:bodyPr/>
        <a:lstStyle/>
        <a:p>
          <a:endParaRPr lang="en-US"/>
        </a:p>
      </dgm:t>
    </dgm:pt>
    <dgm:pt modelId="{F4934F7D-308D-40B6-9C3E-E0A67F30A20F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3B637FCA-AC7A-40C3-AF00-3A96F4B568F8}" type="parTrans" cxnId="{72E49CE6-9E8E-4A98-B909-F5A7041240E5}">
      <dgm:prSet/>
      <dgm:spPr/>
      <dgm:t>
        <a:bodyPr/>
        <a:lstStyle/>
        <a:p>
          <a:endParaRPr lang="en-US"/>
        </a:p>
      </dgm:t>
    </dgm:pt>
    <dgm:pt modelId="{9414CED7-F82E-41BC-B9E7-56FB3ABF3D1F}" type="sibTrans" cxnId="{72E49CE6-9E8E-4A98-B909-F5A7041240E5}">
      <dgm:prSet/>
      <dgm:spPr/>
      <dgm:t>
        <a:bodyPr/>
        <a:lstStyle/>
        <a:p>
          <a:endParaRPr lang="en-US"/>
        </a:p>
      </dgm:t>
    </dgm:pt>
    <dgm:pt modelId="{E6A1C7FA-91DB-4A55-B242-AEF41A81B9EE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CAF5C05D-9B3F-4B49-AF96-86FF24EA70D2}" type="parTrans" cxnId="{21173212-0A8B-49D7-A059-336BE2516598}">
      <dgm:prSet/>
      <dgm:spPr/>
      <dgm:t>
        <a:bodyPr/>
        <a:lstStyle/>
        <a:p>
          <a:endParaRPr lang="en-US"/>
        </a:p>
      </dgm:t>
    </dgm:pt>
    <dgm:pt modelId="{6F500D3D-A215-4644-B134-91FF12E42136}" type="sibTrans" cxnId="{21173212-0A8B-49D7-A059-336BE2516598}">
      <dgm:prSet/>
      <dgm:spPr/>
      <dgm:t>
        <a:bodyPr/>
        <a:lstStyle/>
        <a:p>
          <a:endParaRPr lang="en-US"/>
        </a:p>
      </dgm:t>
    </dgm:pt>
    <dgm:pt modelId="{FE541DB9-1785-4F14-A984-7505ADE5791B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D0582390-EA6A-4332-8FFB-0B73CAF69CA3}" type="parTrans" cxnId="{19AE688E-0481-40B6-812F-FD6BB7300B4C}">
      <dgm:prSet/>
      <dgm:spPr/>
      <dgm:t>
        <a:bodyPr/>
        <a:lstStyle/>
        <a:p>
          <a:endParaRPr lang="en-US"/>
        </a:p>
      </dgm:t>
    </dgm:pt>
    <dgm:pt modelId="{10BD6868-B2AB-4AFB-BB05-BA156E6A2A56}" type="sibTrans" cxnId="{19AE688E-0481-40B6-812F-FD6BB7300B4C}">
      <dgm:prSet/>
      <dgm:spPr/>
      <dgm:t>
        <a:bodyPr/>
        <a:lstStyle/>
        <a:p>
          <a:endParaRPr lang="en-US"/>
        </a:p>
      </dgm:t>
    </dgm:pt>
    <dgm:pt modelId="{EFF4DD17-0FF9-48DE-8052-7AB796B65475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pPr algn="ctr"/>
          <a:endParaRPr lang="es-DO" dirty="0"/>
        </a:p>
      </dgm:t>
    </dgm:pt>
    <dgm:pt modelId="{5DD9AC64-4805-4094-99D4-B3A944311D21}" type="parTrans" cxnId="{5692E6EC-E511-413E-B573-9CF43AF3FB55}">
      <dgm:prSet/>
      <dgm:spPr/>
      <dgm:t>
        <a:bodyPr/>
        <a:lstStyle/>
        <a:p>
          <a:endParaRPr lang="en-US"/>
        </a:p>
      </dgm:t>
    </dgm:pt>
    <dgm:pt modelId="{F2E1074A-8AA4-4FE1-A84B-D45C115C7C95}" type="sibTrans" cxnId="{5692E6EC-E511-413E-B573-9CF43AF3FB55}">
      <dgm:prSet/>
      <dgm:spPr/>
      <dgm:t>
        <a:bodyPr/>
        <a:lstStyle/>
        <a:p>
          <a:endParaRPr lang="en-US"/>
        </a:p>
      </dgm:t>
    </dgm:pt>
    <dgm:pt modelId="{62366F03-B14F-457D-91BE-517C6B7D6E6B}" type="pres">
      <dgm:prSet presAssocID="{1579DD56-A5D9-45A3-B3A1-115C381B3B73}" presName="Name0" presStyleCnt="0">
        <dgm:presLayoutVars>
          <dgm:dir/>
          <dgm:animLvl val="lvl"/>
          <dgm:resizeHandles val="exact"/>
        </dgm:presLayoutVars>
      </dgm:prSet>
      <dgm:spPr/>
    </dgm:pt>
    <dgm:pt modelId="{A5843AA3-CE3F-4C54-B73C-7DA2FF30CA21}" type="pres">
      <dgm:prSet presAssocID="{2D3B6DC8-5D6E-4311-999B-BA9AC1988EE1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411EA96-097E-4D65-B1B1-FF55329464E2}" type="pres">
      <dgm:prSet presAssocID="{2D3B6DC8-5D6E-4311-999B-BA9AC1988EE1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0D80FA8-59E6-40C0-91A6-0B57BB1B8C69}" type="pres">
      <dgm:prSet presAssocID="{2D3B6DC8-5D6E-4311-999B-BA9AC1988E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C7CD91F-2B25-4A62-BE94-0A704396302A}" type="pres">
      <dgm:prSet presAssocID="{FE541DB9-1785-4F14-A984-7505ADE5791B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9BECBD9D-7016-41F9-9F50-CE734E6D18FF}" type="pres">
      <dgm:prSet presAssocID="{FE541DB9-1785-4F14-A984-7505ADE5791B}" presName="level" presStyleLbl="node1" presStyleIdx="1" presStyleCnt="6" custScaleX="101324" custLinFactNeighborX="-588" custLinFactNeighborY="-6233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7983318-5637-4E7A-BE46-B4321AAAC548}" type="pres">
      <dgm:prSet presAssocID="{FE541DB9-1785-4F14-A984-7505ADE579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F05F817-D966-45FC-A194-8C142A484C6E}" type="pres">
      <dgm:prSet presAssocID="{EFF4DD17-0FF9-48DE-8052-7AB796B6547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89201414-8C0A-4DAA-808E-762D1DFD3C9C}" type="pres">
      <dgm:prSet presAssocID="{EFF4DD17-0FF9-48DE-8052-7AB796B65475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D914F66-BE22-4A27-BD18-E25C60C0635C}" type="pres">
      <dgm:prSet presAssocID="{EFF4DD17-0FF9-48DE-8052-7AB796B654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5B1F289-EBAC-4F4E-9D4B-AD5C9ACB23D9}" type="pres">
      <dgm:prSet presAssocID="{E6A1C7FA-91DB-4A55-B242-AEF41A81B9EE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5AD0BDAF-98F1-47B4-A70D-06EC9DB0F8CB}" type="pres">
      <dgm:prSet presAssocID="{E6A1C7FA-91DB-4A55-B242-AEF41A81B9EE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990E51A-E94B-4607-99A1-8BB93AEA532C}" type="pres">
      <dgm:prSet presAssocID="{E6A1C7FA-91DB-4A55-B242-AEF41A81B9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652DA02-AB92-4526-A143-57C74240A668}" type="pres">
      <dgm:prSet presAssocID="{339C62F7-7DF1-4C69-9DC8-BBEE9153970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01B2A67-CAF0-441C-9159-4332642C7B26}" type="pres">
      <dgm:prSet presAssocID="{339C62F7-7DF1-4C69-9DC8-BBEE91539705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8C9EA55-71CA-4243-88CE-5D68660A34F4}" type="pres">
      <dgm:prSet presAssocID="{339C62F7-7DF1-4C69-9DC8-BBEE915397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54F4231-BDF0-4511-B3AC-7AF2B8E5C88F}" type="pres">
      <dgm:prSet presAssocID="{F4934F7D-308D-40B6-9C3E-E0A67F30A20F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72EF25C4-AECB-4A8E-A54A-4D92C2FCD90B}" type="pres">
      <dgm:prSet presAssocID="{F4934F7D-308D-40B6-9C3E-E0A67F30A20F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2DA23E8-B899-40D7-B041-529055484352}" type="pres">
      <dgm:prSet presAssocID="{F4934F7D-308D-40B6-9C3E-E0A67F30A2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E77EC235-AA24-4A3D-9C67-D81A0BADA306}" type="presOf" srcId="{F4934F7D-308D-40B6-9C3E-E0A67F30A20F}" destId="{72EF25C4-AECB-4A8E-A54A-4D92C2FCD90B}" srcOrd="0" destOrd="0" presId="urn:microsoft.com/office/officeart/2005/8/layout/pyramid3"/>
    <dgm:cxn modelId="{272D161E-AB47-4733-A595-F0956D1B0595}" type="presOf" srcId="{E6A1C7FA-91DB-4A55-B242-AEF41A81B9EE}" destId="{5AD0BDAF-98F1-47B4-A70D-06EC9DB0F8CB}" srcOrd="0" destOrd="0" presId="urn:microsoft.com/office/officeart/2005/8/layout/pyramid3"/>
    <dgm:cxn modelId="{B89B3722-E015-4843-B28C-8E2B94AC5D44}" type="presOf" srcId="{F4934F7D-308D-40B6-9C3E-E0A67F30A20F}" destId="{42DA23E8-B899-40D7-B041-529055484352}" srcOrd="1" destOrd="0" presId="urn:microsoft.com/office/officeart/2005/8/layout/pyramid3"/>
    <dgm:cxn modelId="{A46DF918-1282-4D67-BA89-F19E28D35545}" type="presOf" srcId="{1579DD56-A5D9-45A3-B3A1-115C381B3B73}" destId="{62366F03-B14F-457D-91BE-517C6B7D6E6B}" srcOrd="0" destOrd="0" presId="urn:microsoft.com/office/officeart/2005/8/layout/pyramid3"/>
    <dgm:cxn modelId="{35BCC9CB-C207-4C5C-B8AC-95D9D1C0D116}" type="presOf" srcId="{EFF4DD17-0FF9-48DE-8052-7AB796B65475}" destId="{0D914F66-BE22-4A27-BD18-E25C60C0635C}" srcOrd="1" destOrd="0" presId="urn:microsoft.com/office/officeart/2005/8/layout/pyramid3"/>
    <dgm:cxn modelId="{72E49CE6-9E8E-4A98-B909-F5A7041240E5}" srcId="{1579DD56-A5D9-45A3-B3A1-115C381B3B73}" destId="{F4934F7D-308D-40B6-9C3E-E0A67F30A20F}" srcOrd="5" destOrd="0" parTransId="{3B637FCA-AC7A-40C3-AF00-3A96F4B568F8}" sibTransId="{9414CED7-F82E-41BC-B9E7-56FB3ABF3D1F}"/>
    <dgm:cxn modelId="{84D9F30A-DFD5-4E7C-8774-A26E628D8AF3}" srcId="{1579DD56-A5D9-45A3-B3A1-115C381B3B73}" destId="{2D3B6DC8-5D6E-4311-999B-BA9AC1988EE1}" srcOrd="0" destOrd="0" parTransId="{5C095061-1478-4294-9668-5186F4B0AFA8}" sibTransId="{9761A654-1BE2-4A7C-8DC2-28BC364427B0}"/>
    <dgm:cxn modelId="{25416A3E-EA90-459D-B2B1-B18BE1FF41E7}" type="presOf" srcId="{2D3B6DC8-5D6E-4311-999B-BA9AC1988EE1}" destId="{C411EA96-097E-4D65-B1B1-FF55329464E2}" srcOrd="0" destOrd="0" presId="urn:microsoft.com/office/officeart/2005/8/layout/pyramid3"/>
    <dgm:cxn modelId="{A6C7E284-B8B4-4715-9C56-4AC7C9A53961}" type="presOf" srcId="{E6A1C7FA-91DB-4A55-B242-AEF41A81B9EE}" destId="{F990E51A-E94B-4607-99A1-8BB93AEA532C}" srcOrd="1" destOrd="0" presId="urn:microsoft.com/office/officeart/2005/8/layout/pyramid3"/>
    <dgm:cxn modelId="{5692E6EC-E511-413E-B573-9CF43AF3FB55}" srcId="{1579DD56-A5D9-45A3-B3A1-115C381B3B73}" destId="{EFF4DD17-0FF9-48DE-8052-7AB796B65475}" srcOrd="2" destOrd="0" parTransId="{5DD9AC64-4805-4094-99D4-B3A944311D21}" sibTransId="{F2E1074A-8AA4-4FE1-A84B-D45C115C7C95}"/>
    <dgm:cxn modelId="{8F508278-D7BB-44F9-A4E9-813C0E8ECBEB}" type="presOf" srcId="{339C62F7-7DF1-4C69-9DC8-BBEE91539705}" destId="{A8C9EA55-71CA-4243-88CE-5D68660A34F4}" srcOrd="1" destOrd="0" presId="urn:microsoft.com/office/officeart/2005/8/layout/pyramid3"/>
    <dgm:cxn modelId="{21173212-0A8B-49D7-A059-336BE2516598}" srcId="{1579DD56-A5D9-45A3-B3A1-115C381B3B73}" destId="{E6A1C7FA-91DB-4A55-B242-AEF41A81B9EE}" srcOrd="3" destOrd="0" parTransId="{CAF5C05D-9B3F-4B49-AF96-86FF24EA70D2}" sibTransId="{6F500D3D-A215-4644-B134-91FF12E42136}"/>
    <dgm:cxn modelId="{FAD99728-5CDE-4BE2-A3BF-76D35498CCFE}" type="presOf" srcId="{339C62F7-7DF1-4C69-9DC8-BBEE91539705}" destId="{C01B2A67-CAF0-441C-9159-4332642C7B26}" srcOrd="0" destOrd="0" presId="urn:microsoft.com/office/officeart/2005/8/layout/pyramid3"/>
    <dgm:cxn modelId="{879FD9AD-E46A-4B3E-AA38-17DD9C1AF662}" type="presOf" srcId="{FE541DB9-1785-4F14-A984-7505ADE5791B}" destId="{E7983318-5637-4E7A-BE46-B4321AAAC548}" srcOrd="1" destOrd="0" presId="urn:microsoft.com/office/officeart/2005/8/layout/pyramid3"/>
    <dgm:cxn modelId="{0A6A577B-C09F-4810-AB09-3BDD65CC0E5F}" srcId="{1579DD56-A5D9-45A3-B3A1-115C381B3B73}" destId="{339C62F7-7DF1-4C69-9DC8-BBEE91539705}" srcOrd="4" destOrd="0" parTransId="{17CE484A-4A31-4A32-A77F-1A8C4247564D}" sibTransId="{0BD579C4-9AF3-443F-AC7B-13A91A5C88A5}"/>
    <dgm:cxn modelId="{EE0B660B-9549-4397-9BDB-1AD215A4C3C4}" type="presOf" srcId="{FE541DB9-1785-4F14-A984-7505ADE5791B}" destId="{9BECBD9D-7016-41F9-9F50-CE734E6D18FF}" srcOrd="0" destOrd="0" presId="urn:microsoft.com/office/officeart/2005/8/layout/pyramid3"/>
    <dgm:cxn modelId="{22DB3C75-829C-4F94-AC02-281E1629500D}" type="presOf" srcId="{EFF4DD17-0FF9-48DE-8052-7AB796B65475}" destId="{89201414-8C0A-4DAA-808E-762D1DFD3C9C}" srcOrd="0" destOrd="0" presId="urn:microsoft.com/office/officeart/2005/8/layout/pyramid3"/>
    <dgm:cxn modelId="{64C7D475-EA21-4657-A04A-E37D4EC13DC3}" type="presOf" srcId="{2D3B6DC8-5D6E-4311-999B-BA9AC1988EE1}" destId="{40D80FA8-59E6-40C0-91A6-0B57BB1B8C69}" srcOrd="1" destOrd="0" presId="urn:microsoft.com/office/officeart/2005/8/layout/pyramid3"/>
    <dgm:cxn modelId="{19AE688E-0481-40B6-812F-FD6BB7300B4C}" srcId="{1579DD56-A5D9-45A3-B3A1-115C381B3B73}" destId="{FE541DB9-1785-4F14-A984-7505ADE5791B}" srcOrd="1" destOrd="0" parTransId="{D0582390-EA6A-4332-8FFB-0B73CAF69CA3}" sibTransId="{10BD6868-B2AB-4AFB-BB05-BA156E6A2A56}"/>
    <dgm:cxn modelId="{44D135DE-2CFA-4830-ACDC-173E0E37A6D9}" type="presParOf" srcId="{62366F03-B14F-457D-91BE-517C6B7D6E6B}" destId="{A5843AA3-CE3F-4C54-B73C-7DA2FF30CA21}" srcOrd="0" destOrd="0" presId="urn:microsoft.com/office/officeart/2005/8/layout/pyramid3"/>
    <dgm:cxn modelId="{B8757391-B84A-4C1A-B853-40EFF790B3CC}" type="presParOf" srcId="{A5843AA3-CE3F-4C54-B73C-7DA2FF30CA21}" destId="{C411EA96-097E-4D65-B1B1-FF55329464E2}" srcOrd="0" destOrd="0" presId="urn:microsoft.com/office/officeart/2005/8/layout/pyramid3"/>
    <dgm:cxn modelId="{BBB9F524-2EDF-4366-A0E2-DECE739E1642}" type="presParOf" srcId="{A5843AA3-CE3F-4C54-B73C-7DA2FF30CA21}" destId="{40D80FA8-59E6-40C0-91A6-0B57BB1B8C69}" srcOrd="1" destOrd="0" presId="urn:microsoft.com/office/officeart/2005/8/layout/pyramid3"/>
    <dgm:cxn modelId="{9DC7F181-218B-4F8D-8101-BEA5CA805D68}" type="presParOf" srcId="{62366F03-B14F-457D-91BE-517C6B7D6E6B}" destId="{1C7CD91F-2B25-4A62-BE94-0A704396302A}" srcOrd="1" destOrd="0" presId="urn:microsoft.com/office/officeart/2005/8/layout/pyramid3"/>
    <dgm:cxn modelId="{DE8DB5F9-CB7A-4CFC-BE20-DCCD5CE91999}" type="presParOf" srcId="{1C7CD91F-2B25-4A62-BE94-0A704396302A}" destId="{9BECBD9D-7016-41F9-9F50-CE734E6D18FF}" srcOrd="0" destOrd="0" presId="urn:microsoft.com/office/officeart/2005/8/layout/pyramid3"/>
    <dgm:cxn modelId="{B8283787-4025-452A-8FA4-1D4276BC78BD}" type="presParOf" srcId="{1C7CD91F-2B25-4A62-BE94-0A704396302A}" destId="{E7983318-5637-4E7A-BE46-B4321AAAC548}" srcOrd="1" destOrd="0" presId="urn:microsoft.com/office/officeart/2005/8/layout/pyramid3"/>
    <dgm:cxn modelId="{90C5CC08-B6F3-4578-899B-1F00234FCC3B}" type="presParOf" srcId="{62366F03-B14F-457D-91BE-517C6B7D6E6B}" destId="{EF05F817-D966-45FC-A194-8C142A484C6E}" srcOrd="2" destOrd="0" presId="urn:microsoft.com/office/officeart/2005/8/layout/pyramid3"/>
    <dgm:cxn modelId="{58791B7F-F23D-474D-B50D-F7AE99ACEA86}" type="presParOf" srcId="{EF05F817-D966-45FC-A194-8C142A484C6E}" destId="{89201414-8C0A-4DAA-808E-762D1DFD3C9C}" srcOrd="0" destOrd="0" presId="urn:microsoft.com/office/officeart/2005/8/layout/pyramid3"/>
    <dgm:cxn modelId="{19680DF8-CC27-4102-A62F-C677F1B88CAF}" type="presParOf" srcId="{EF05F817-D966-45FC-A194-8C142A484C6E}" destId="{0D914F66-BE22-4A27-BD18-E25C60C0635C}" srcOrd="1" destOrd="0" presId="urn:microsoft.com/office/officeart/2005/8/layout/pyramid3"/>
    <dgm:cxn modelId="{54E71F49-058F-4190-A9BB-2683DF911745}" type="presParOf" srcId="{62366F03-B14F-457D-91BE-517C6B7D6E6B}" destId="{75B1F289-EBAC-4F4E-9D4B-AD5C9ACB23D9}" srcOrd="3" destOrd="0" presId="urn:microsoft.com/office/officeart/2005/8/layout/pyramid3"/>
    <dgm:cxn modelId="{5D699783-01AD-4945-8686-8B00455553D9}" type="presParOf" srcId="{75B1F289-EBAC-4F4E-9D4B-AD5C9ACB23D9}" destId="{5AD0BDAF-98F1-47B4-A70D-06EC9DB0F8CB}" srcOrd="0" destOrd="0" presId="urn:microsoft.com/office/officeart/2005/8/layout/pyramid3"/>
    <dgm:cxn modelId="{1361D88A-8A3D-46F8-8056-1CE6B5A15718}" type="presParOf" srcId="{75B1F289-EBAC-4F4E-9D4B-AD5C9ACB23D9}" destId="{F990E51A-E94B-4607-99A1-8BB93AEA532C}" srcOrd="1" destOrd="0" presId="urn:microsoft.com/office/officeart/2005/8/layout/pyramid3"/>
    <dgm:cxn modelId="{E27BC0ED-2A9A-423A-8622-49C5CCEAD6B6}" type="presParOf" srcId="{62366F03-B14F-457D-91BE-517C6B7D6E6B}" destId="{D652DA02-AB92-4526-A143-57C74240A668}" srcOrd="4" destOrd="0" presId="urn:microsoft.com/office/officeart/2005/8/layout/pyramid3"/>
    <dgm:cxn modelId="{8A287FAB-01CA-408A-96E2-720EEC11DC03}" type="presParOf" srcId="{D652DA02-AB92-4526-A143-57C74240A668}" destId="{C01B2A67-CAF0-441C-9159-4332642C7B26}" srcOrd="0" destOrd="0" presId="urn:microsoft.com/office/officeart/2005/8/layout/pyramid3"/>
    <dgm:cxn modelId="{414E29C1-78CC-4B37-A95C-802970BCB8C0}" type="presParOf" srcId="{D652DA02-AB92-4526-A143-57C74240A668}" destId="{A8C9EA55-71CA-4243-88CE-5D68660A34F4}" srcOrd="1" destOrd="0" presId="urn:microsoft.com/office/officeart/2005/8/layout/pyramid3"/>
    <dgm:cxn modelId="{C9AF345E-61FF-4147-A228-558117E59B02}" type="presParOf" srcId="{62366F03-B14F-457D-91BE-517C6B7D6E6B}" destId="{D54F4231-BDF0-4511-B3AC-7AF2B8E5C88F}" srcOrd="5" destOrd="0" presId="urn:microsoft.com/office/officeart/2005/8/layout/pyramid3"/>
    <dgm:cxn modelId="{3A5BF28D-7E5D-443D-819D-71EAD4962A04}" type="presParOf" srcId="{D54F4231-BDF0-4511-B3AC-7AF2B8E5C88F}" destId="{72EF25C4-AECB-4A8E-A54A-4D92C2FCD90B}" srcOrd="0" destOrd="0" presId="urn:microsoft.com/office/officeart/2005/8/layout/pyramid3"/>
    <dgm:cxn modelId="{EBEE0877-5863-487B-BA8E-8E4BAF30126C}" type="presParOf" srcId="{D54F4231-BDF0-4511-B3AC-7AF2B8E5C88F}" destId="{42DA23E8-B899-40D7-B041-529055484352}" srcOrd="1" destOrd="0" presId="urn:microsoft.com/office/officeart/2005/8/layout/pyramid3"/>
  </dgm:cxnLst>
  <dgm:bg>
    <a:noFill/>
    <a:effectLst>
      <a:glow rad="1016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579DD56-A5D9-45A3-B3A1-115C381B3B73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2D3B6DC8-5D6E-4311-999B-BA9AC1988EE1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5C095061-1478-4294-9668-5186F4B0AFA8}" type="parTrans" cxnId="{84D9F30A-DFD5-4E7C-8774-A26E628D8AF3}">
      <dgm:prSet/>
      <dgm:spPr/>
      <dgm:t>
        <a:bodyPr/>
        <a:lstStyle/>
        <a:p>
          <a:endParaRPr lang="en-US"/>
        </a:p>
      </dgm:t>
    </dgm:pt>
    <dgm:pt modelId="{9761A654-1BE2-4A7C-8DC2-28BC364427B0}" type="sibTrans" cxnId="{84D9F30A-DFD5-4E7C-8774-A26E628D8AF3}">
      <dgm:prSet/>
      <dgm:spPr/>
      <dgm:t>
        <a:bodyPr/>
        <a:lstStyle/>
        <a:p>
          <a:endParaRPr lang="en-US"/>
        </a:p>
      </dgm:t>
    </dgm:pt>
    <dgm:pt modelId="{339C62F7-7DF1-4C69-9DC8-BBEE91539705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17CE484A-4A31-4A32-A77F-1A8C4247564D}" type="parTrans" cxnId="{0A6A577B-C09F-4810-AB09-3BDD65CC0E5F}">
      <dgm:prSet/>
      <dgm:spPr/>
      <dgm:t>
        <a:bodyPr/>
        <a:lstStyle/>
        <a:p>
          <a:endParaRPr lang="en-US"/>
        </a:p>
      </dgm:t>
    </dgm:pt>
    <dgm:pt modelId="{0BD579C4-9AF3-443F-AC7B-13A91A5C88A5}" type="sibTrans" cxnId="{0A6A577B-C09F-4810-AB09-3BDD65CC0E5F}">
      <dgm:prSet/>
      <dgm:spPr/>
      <dgm:t>
        <a:bodyPr/>
        <a:lstStyle/>
        <a:p>
          <a:endParaRPr lang="en-US"/>
        </a:p>
      </dgm:t>
    </dgm:pt>
    <dgm:pt modelId="{F4934F7D-308D-40B6-9C3E-E0A67F30A20F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3B637FCA-AC7A-40C3-AF00-3A96F4B568F8}" type="parTrans" cxnId="{72E49CE6-9E8E-4A98-B909-F5A7041240E5}">
      <dgm:prSet/>
      <dgm:spPr/>
      <dgm:t>
        <a:bodyPr/>
        <a:lstStyle/>
        <a:p>
          <a:endParaRPr lang="en-US"/>
        </a:p>
      </dgm:t>
    </dgm:pt>
    <dgm:pt modelId="{9414CED7-F82E-41BC-B9E7-56FB3ABF3D1F}" type="sibTrans" cxnId="{72E49CE6-9E8E-4A98-B909-F5A7041240E5}">
      <dgm:prSet/>
      <dgm:spPr/>
      <dgm:t>
        <a:bodyPr/>
        <a:lstStyle/>
        <a:p>
          <a:endParaRPr lang="en-US"/>
        </a:p>
      </dgm:t>
    </dgm:pt>
    <dgm:pt modelId="{E6A1C7FA-91DB-4A55-B242-AEF41A81B9EE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CAF5C05D-9B3F-4B49-AF96-86FF24EA70D2}" type="parTrans" cxnId="{21173212-0A8B-49D7-A059-336BE2516598}">
      <dgm:prSet/>
      <dgm:spPr/>
      <dgm:t>
        <a:bodyPr/>
        <a:lstStyle/>
        <a:p>
          <a:endParaRPr lang="en-US"/>
        </a:p>
      </dgm:t>
    </dgm:pt>
    <dgm:pt modelId="{6F500D3D-A215-4644-B134-91FF12E42136}" type="sibTrans" cxnId="{21173212-0A8B-49D7-A059-336BE2516598}">
      <dgm:prSet/>
      <dgm:spPr/>
      <dgm:t>
        <a:bodyPr/>
        <a:lstStyle/>
        <a:p>
          <a:endParaRPr lang="en-US"/>
        </a:p>
      </dgm:t>
    </dgm:pt>
    <dgm:pt modelId="{FE541DB9-1785-4F14-A984-7505ADE5791B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D0582390-EA6A-4332-8FFB-0B73CAF69CA3}" type="parTrans" cxnId="{19AE688E-0481-40B6-812F-FD6BB7300B4C}">
      <dgm:prSet/>
      <dgm:spPr/>
      <dgm:t>
        <a:bodyPr/>
        <a:lstStyle/>
        <a:p>
          <a:endParaRPr lang="en-US"/>
        </a:p>
      </dgm:t>
    </dgm:pt>
    <dgm:pt modelId="{10BD6868-B2AB-4AFB-BB05-BA156E6A2A56}" type="sibTrans" cxnId="{19AE688E-0481-40B6-812F-FD6BB7300B4C}">
      <dgm:prSet/>
      <dgm:spPr/>
      <dgm:t>
        <a:bodyPr/>
        <a:lstStyle/>
        <a:p>
          <a:endParaRPr lang="en-US"/>
        </a:p>
      </dgm:t>
    </dgm:pt>
    <dgm:pt modelId="{EFF4DD17-0FF9-48DE-8052-7AB796B65475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pPr algn="ctr"/>
          <a:endParaRPr lang="es-DO" dirty="0"/>
        </a:p>
      </dgm:t>
    </dgm:pt>
    <dgm:pt modelId="{5DD9AC64-4805-4094-99D4-B3A944311D21}" type="parTrans" cxnId="{5692E6EC-E511-413E-B573-9CF43AF3FB55}">
      <dgm:prSet/>
      <dgm:spPr/>
      <dgm:t>
        <a:bodyPr/>
        <a:lstStyle/>
        <a:p>
          <a:endParaRPr lang="en-US"/>
        </a:p>
      </dgm:t>
    </dgm:pt>
    <dgm:pt modelId="{F2E1074A-8AA4-4FE1-A84B-D45C115C7C95}" type="sibTrans" cxnId="{5692E6EC-E511-413E-B573-9CF43AF3FB55}">
      <dgm:prSet/>
      <dgm:spPr/>
      <dgm:t>
        <a:bodyPr/>
        <a:lstStyle/>
        <a:p>
          <a:endParaRPr lang="en-US"/>
        </a:p>
      </dgm:t>
    </dgm:pt>
    <dgm:pt modelId="{62366F03-B14F-457D-91BE-517C6B7D6E6B}" type="pres">
      <dgm:prSet presAssocID="{1579DD56-A5D9-45A3-B3A1-115C381B3B73}" presName="Name0" presStyleCnt="0">
        <dgm:presLayoutVars>
          <dgm:dir/>
          <dgm:animLvl val="lvl"/>
          <dgm:resizeHandles val="exact"/>
        </dgm:presLayoutVars>
      </dgm:prSet>
      <dgm:spPr/>
    </dgm:pt>
    <dgm:pt modelId="{A5843AA3-CE3F-4C54-B73C-7DA2FF30CA21}" type="pres">
      <dgm:prSet presAssocID="{2D3B6DC8-5D6E-4311-999B-BA9AC1988EE1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411EA96-097E-4D65-B1B1-FF55329464E2}" type="pres">
      <dgm:prSet presAssocID="{2D3B6DC8-5D6E-4311-999B-BA9AC1988EE1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0D80FA8-59E6-40C0-91A6-0B57BB1B8C69}" type="pres">
      <dgm:prSet presAssocID="{2D3B6DC8-5D6E-4311-999B-BA9AC1988E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C7CD91F-2B25-4A62-BE94-0A704396302A}" type="pres">
      <dgm:prSet presAssocID="{FE541DB9-1785-4F14-A984-7505ADE5791B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9BECBD9D-7016-41F9-9F50-CE734E6D18FF}" type="pres">
      <dgm:prSet presAssocID="{FE541DB9-1785-4F14-A984-7505ADE5791B}" presName="level" presStyleLbl="node1" presStyleIdx="1" presStyleCnt="6" custScaleX="101324" custLinFactNeighborX="-588" custLinFactNeighborY="-6233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7983318-5637-4E7A-BE46-B4321AAAC548}" type="pres">
      <dgm:prSet presAssocID="{FE541DB9-1785-4F14-A984-7505ADE579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F05F817-D966-45FC-A194-8C142A484C6E}" type="pres">
      <dgm:prSet presAssocID="{EFF4DD17-0FF9-48DE-8052-7AB796B6547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89201414-8C0A-4DAA-808E-762D1DFD3C9C}" type="pres">
      <dgm:prSet presAssocID="{EFF4DD17-0FF9-48DE-8052-7AB796B65475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D914F66-BE22-4A27-BD18-E25C60C0635C}" type="pres">
      <dgm:prSet presAssocID="{EFF4DD17-0FF9-48DE-8052-7AB796B654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5B1F289-EBAC-4F4E-9D4B-AD5C9ACB23D9}" type="pres">
      <dgm:prSet presAssocID="{E6A1C7FA-91DB-4A55-B242-AEF41A81B9EE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5AD0BDAF-98F1-47B4-A70D-06EC9DB0F8CB}" type="pres">
      <dgm:prSet presAssocID="{E6A1C7FA-91DB-4A55-B242-AEF41A81B9EE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990E51A-E94B-4607-99A1-8BB93AEA532C}" type="pres">
      <dgm:prSet presAssocID="{E6A1C7FA-91DB-4A55-B242-AEF41A81B9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652DA02-AB92-4526-A143-57C74240A668}" type="pres">
      <dgm:prSet presAssocID="{339C62F7-7DF1-4C69-9DC8-BBEE9153970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01B2A67-CAF0-441C-9159-4332642C7B26}" type="pres">
      <dgm:prSet presAssocID="{339C62F7-7DF1-4C69-9DC8-BBEE91539705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8C9EA55-71CA-4243-88CE-5D68660A34F4}" type="pres">
      <dgm:prSet presAssocID="{339C62F7-7DF1-4C69-9DC8-BBEE915397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54F4231-BDF0-4511-B3AC-7AF2B8E5C88F}" type="pres">
      <dgm:prSet presAssocID="{F4934F7D-308D-40B6-9C3E-E0A67F30A20F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72EF25C4-AECB-4A8E-A54A-4D92C2FCD90B}" type="pres">
      <dgm:prSet presAssocID="{F4934F7D-308D-40B6-9C3E-E0A67F30A20F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2DA23E8-B899-40D7-B041-529055484352}" type="pres">
      <dgm:prSet presAssocID="{F4934F7D-308D-40B6-9C3E-E0A67F30A2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F4401FAB-AF66-4995-9FE1-2D0D6F9FDC3E}" type="presOf" srcId="{EFF4DD17-0FF9-48DE-8052-7AB796B65475}" destId="{89201414-8C0A-4DAA-808E-762D1DFD3C9C}" srcOrd="0" destOrd="0" presId="urn:microsoft.com/office/officeart/2005/8/layout/pyramid3"/>
    <dgm:cxn modelId="{91F266DC-8F3D-4EE9-9E77-DE6F98851704}" type="presOf" srcId="{339C62F7-7DF1-4C69-9DC8-BBEE91539705}" destId="{A8C9EA55-71CA-4243-88CE-5D68660A34F4}" srcOrd="1" destOrd="0" presId="urn:microsoft.com/office/officeart/2005/8/layout/pyramid3"/>
    <dgm:cxn modelId="{E372BDE1-9751-4BA1-B7FF-AEE5A3776E4A}" type="presOf" srcId="{1579DD56-A5D9-45A3-B3A1-115C381B3B73}" destId="{62366F03-B14F-457D-91BE-517C6B7D6E6B}" srcOrd="0" destOrd="0" presId="urn:microsoft.com/office/officeart/2005/8/layout/pyramid3"/>
    <dgm:cxn modelId="{72E49CE6-9E8E-4A98-B909-F5A7041240E5}" srcId="{1579DD56-A5D9-45A3-B3A1-115C381B3B73}" destId="{F4934F7D-308D-40B6-9C3E-E0A67F30A20F}" srcOrd="5" destOrd="0" parTransId="{3B637FCA-AC7A-40C3-AF00-3A96F4B568F8}" sibTransId="{9414CED7-F82E-41BC-B9E7-56FB3ABF3D1F}"/>
    <dgm:cxn modelId="{8BB2F104-5C7F-4231-9B54-6D55E02FBCC4}" type="presOf" srcId="{FE541DB9-1785-4F14-A984-7505ADE5791B}" destId="{E7983318-5637-4E7A-BE46-B4321AAAC548}" srcOrd="1" destOrd="0" presId="urn:microsoft.com/office/officeart/2005/8/layout/pyramid3"/>
    <dgm:cxn modelId="{EB91AC27-56C0-4FFC-BD45-4667E23B8F92}" type="presOf" srcId="{EFF4DD17-0FF9-48DE-8052-7AB796B65475}" destId="{0D914F66-BE22-4A27-BD18-E25C60C0635C}" srcOrd="1" destOrd="0" presId="urn:microsoft.com/office/officeart/2005/8/layout/pyramid3"/>
    <dgm:cxn modelId="{84D9F30A-DFD5-4E7C-8774-A26E628D8AF3}" srcId="{1579DD56-A5D9-45A3-B3A1-115C381B3B73}" destId="{2D3B6DC8-5D6E-4311-999B-BA9AC1988EE1}" srcOrd="0" destOrd="0" parTransId="{5C095061-1478-4294-9668-5186F4B0AFA8}" sibTransId="{9761A654-1BE2-4A7C-8DC2-28BC364427B0}"/>
    <dgm:cxn modelId="{86B95932-09B1-45CE-8849-BDDCB3B03E06}" type="presOf" srcId="{F4934F7D-308D-40B6-9C3E-E0A67F30A20F}" destId="{72EF25C4-AECB-4A8E-A54A-4D92C2FCD90B}" srcOrd="0" destOrd="0" presId="urn:microsoft.com/office/officeart/2005/8/layout/pyramid3"/>
    <dgm:cxn modelId="{5692E6EC-E511-413E-B573-9CF43AF3FB55}" srcId="{1579DD56-A5D9-45A3-B3A1-115C381B3B73}" destId="{EFF4DD17-0FF9-48DE-8052-7AB796B65475}" srcOrd="2" destOrd="0" parTransId="{5DD9AC64-4805-4094-99D4-B3A944311D21}" sibTransId="{F2E1074A-8AA4-4FE1-A84B-D45C115C7C95}"/>
    <dgm:cxn modelId="{7127C721-EDFF-43FB-952C-7CE6AE971503}" type="presOf" srcId="{E6A1C7FA-91DB-4A55-B242-AEF41A81B9EE}" destId="{F990E51A-E94B-4607-99A1-8BB93AEA532C}" srcOrd="1" destOrd="0" presId="urn:microsoft.com/office/officeart/2005/8/layout/pyramid3"/>
    <dgm:cxn modelId="{07BA23BE-466D-4138-B63C-46A62FCA90C7}" type="presOf" srcId="{E6A1C7FA-91DB-4A55-B242-AEF41A81B9EE}" destId="{5AD0BDAF-98F1-47B4-A70D-06EC9DB0F8CB}" srcOrd="0" destOrd="0" presId="urn:microsoft.com/office/officeart/2005/8/layout/pyramid3"/>
    <dgm:cxn modelId="{C5518B33-A911-4FDF-AD51-3722A4CDFB66}" type="presOf" srcId="{339C62F7-7DF1-4C69-9DC8-BBEE91539705}" destId="{C01B2A67-CAF0-441C-9159-4332642C7B26}" srcOrd="0" destOrd="0" presId="urn:microsoft.com/office/officeart/2005/8/layout/pyramid3"/>
    <dgm:cxn modelId="{21173212-0A8B-49D7-A059-336BE2516598}" srcId="{1579DD56-A5D9-45A3-B3A1-115C381B3B73}" destId="{E6A1C7FA-91DB-4A55-B242-AEF41A81B9EE}" srcOrd="3" destOrd="0" parTransId="{CAF5C05D-9B3F-4B49-AF96-86FF24EA70D2}" sibTransId="{6F500D3D-A215-4644-B134-91FF12E42136}"/>
    <dgm:cxn modelId="{0A6A577B-C09F-4810-AB09-3BDD65CC0E5F}" srcId="{1579DD56-A5D9-45A3-B3A1-115C381B3B73}" destId="{339C62F7-7DF1-4C69-9DC8-BBEE91539705}" srcOrd="4" destOrd="0" parTransId="{17CE484A-4A31-4A32-A77F-1A8C4247564D}" sibTransId="{0BD579C4-9AF3-443F-AC7B-13A91A5C88A5}"/>
    <dgm:cxn modelId="{64799FF0-E92B-4153-B1C4-98B52E0DFCDD}" type="presOf" srcId="{FE541DB9-1785-4F14-A984-7505ADE5791B}" destId="{9BECBD9D-7016-41F9-9F50-CE734E6D18FF}" srcOrd="0" destOrd="0" presId="urn:microsoft.com/office/officeart/2005/8/layout/pyramid3"/>
    <dgm:cxn modelId="{429E5178-CCFD-40C0-9CCE-2386086FA916}" type="presOf" srcId="{F4934F7D-308D-40B6-9C3E-E0A67F30A20F}" destId="{42DA23E8-B899-40D7-B041-529055484352}" srcOrd="1" destOrd="0" presId="urn:microsoft.com/office/officeart/2005/8/layout/pyramid3"/>
    <dgm:cxn modelId="{C8597186-5331-41BF-99BB-E1D1005593C6}" type="presOf" srcId="{2D3B6DC8-5D6E-4311-999B-BA9AC1988EE1}" destId="{C411EA96-097E-4D65-B1B1-FF55329464E2}" srcOrd="0" destOrd="0" presId="urn:microsoft.com/office/officeart/2005/8/layout/pyramid3"/>
    <dgm:cxn modelId="{19AE688E-0481-40B6-812F-FD6BB7300B4C}" srcId="{1579DD56-A5D9-45A3-B3A1-115C381B3B73}" destId="{FE541DB9-1785-4F14-A984-7505ADE5791B}" srcOrd="1" destOrd="0" parTransId="{D0582390-EA6A-4332-8FFB-0B73CAF69CA3}" sibTransId="{10BD6868-B2AB-4AFB-BB05-BA156E6A2A56}"/>
    <dgm:cxn modelId="{4D8AC817-40F8-4431-A53A-A76F66D161E5}" type="presOf" srcId="{2D3B6DC8-5D6E-4311-999B-BA9AC1988EE1}" destId="{40D80FA8-59E6-40C0-91A6-0B57BB1B8C69}" srcOrd="1" destOrd="0" presId="urn:microsoft.com/office/officeart/2005/8/layout/pyramid3"/>
    <dgm:cxn modelId="{59CC85E4-0C47-4DDC-BC8F-274A4D0E36BB}" type="presParOf" srcId="{62366F03-B14F-457D-91BE-517C6B7D6E6B}" destId="{A5843AA3-CE3F-4C54-B73C-7DA2FF30CA21}" srcOrd="0" destOrd="0" presId="urn:microsoft.com/office/officeart/2005/8/layout/pyramid3"/>
    <dgm:cxn modelId="{E7BF08C1-D22C-4B84-AAC7-0201DC645E70}" type="presParOf" srcId="{A5843AA3-CE3F-4C54-B73C-7DA2FF30CA21}" destId="{C411EA96-097E-4D65-B1B1-FF55329464E2}" srcOrd="0" destOrd="0" presId="urn:microsoft.com/office/officeart/2005/8/layout/pyramid3"/>
    <dgm:cxn modelId="{3E241F24-3428-4255-B9F9-9D0A02F6F9C1}" type="presParOf" srcId="{A5843AA3-CE3F-4C54-B73C-7DA2FF30CA21}" destId="{40D80FA8-59E6-40C0-91A6-0B57BB1B8C69}" srcOrd="1" destOrd="0" presId="urn:microsoft.com/office/officeart/2005/8/layout/pyramid3"/>
    <dgm:cxn modelId="{E1E5B8C4-D244-41DC-A8C1-86516D643C80}" type="presParOf" srcId="{62366F03-B14F-457D-91BE-517C6B7D6E6B}" destId="{1C7CD91F-2B25-4A62-BE94-0A704396302A}" srcOrd="1" destOrd="0" presId="urn:microsoft.com/office/officeart/2005/8/layout/pyramid3"/>
    <dgm:cxn modelId="{8FBBF998-35B3-4F4F-8AB7-9110DDE2C677}" type="presParOf" srcId="{1C7CD91F-2B25-4A62-BE94-0A704396302A}" destId="{9BECBD9D-7016-41F9-9F50-CE734E6D18FF}" srcOrd="0" destOrd="0" presId="urn:microsoft.com/office/officeart/2005/8/layout/pyramid3"/>
    <dgm:cxn modelId="{D045DC96-8897-4614-A493-EAA114FA54A4}" type="presParOf" srcId="{1C7CD91F-2B25-4A62-BE94-0A704396302A}" destId="{E7983318-5637-4E7A-BE46-B4321AAAC548}" srcOrd="1" destOrd="0" presId="urn:microsoft.com/office/officeart/2005/8/layout/pyramid3"/>
    <dgm:cxn modelId="{CA255EFC-20D1-4B41-87F8-585CD89EE1C1}" type="presParOf" srcId="{62366F03-B14F-457D-91BE-517C6B7D6E6B}" destId="{EF05F817-D966-45FC-A194-8C142A484C6E}" srcOrd="2" destOrd="0" presId="urn:microsoft.com/office/officeart/2005/8/layout/pyramid3"/>
    <dgm:cxn modelId="{1F4AA225-5C37-442A-8090-472C29DF02C0}" type="presParOf" srcId="{EF05F817-D966-45FC-A194-8C142A484C6E}" destId="{89201414-8C0A-4DAA-808E-762D1DFD3C9C}" srcOrd="0" destOrd="0" presId="urn:microsoft.com/office/officeart/2005/8/layout/pyramid3"/>
    <dgm:cxn modelId="{20713814-46F3-4B50-A406-7D51F4DD55C4}" type="presParOf" srcId="{EF05F817-D966-45FC-A194-8C142A484C6E}" destId="{0D914F66-BE22-4A27-BD18-E25C60C0635C}" srcOrd="1" destOrd="0" presId="urn:microsoft.com/office/officeart/2005/8/layout/pyramid3"/>
    <dgm:cxn modelId="{75250FAB-6C98-4DAD-9033-7A8BC3FB37A8}" type="presParOf" srcId="{62366F03-B14F-457D-91BE-517C6B7D6E6B}" destId="{75B1F289-EBAC-4F4E-9D4B-AD5C9ACB23D9}" srcOrd="3" destOrd="0" presId="urn:microsoft.com/office/officeart/2005/8/layout/pyramid3"/>
    <dgm:cxn modelId="{F6FB28BE-F3E4-4998-AF12-9655A94D3EC7}" type="presParOf" srcId="{75B1F289-EBAC-4F4E-9D4B-AD5C9ACB23D9}" destId="{5AD0BDAF-98F1-47B4-A70D-06EC9DB0F8CB}" srcOrd="0" destOrd="0" presId="urn:microsoft.com/office/officeart/2005/8/layout/pyramid3"/>
    <dgm:cxn modelId="{44D9C1BC-6C10-4901-BA3D-536AD484C34A}" type="presParOf" srcId="{75B1F289-EBAC-4F4E-9D4B-AD5C9ACB23D9}" destId="{F990E51A-E94B-4607-99A1-8BB93AEA532C}" srcOrd="1" destOrd="0" presId="urn:microsoft.com/office/officeart/2005/8/layout/pyramid3"/>
    <dgm:cxn modelId="{2330B431-46E1-4BB9-9C7E-DBCCBCEDB37C}" type="presParOf" srcId="{62366F03-B14F-457D-91BE-517C6B7D6E6B}" destId="{D652DA02-AB92-4526-A143-57C74240A668}" srcOrd="4" destOrd="0" presId="urn:microsoft.com/office/officeart/2005/8/layout/pyramid3"/>
    <dgm:cxn modelId="{2FC43FC1-447E-4AAA-9E29-B2946A6E3749}" type="presParOf" srcId="{D652DA02-AB92-4526-A143-57C74240A668}" destId="{C01B2A67-CAF0-441C-9159-4332642C7B26}" srcOrd="0" destOrd="0" presId="urn:microsoft.com/office/officeart/2005/8/layout/pyramid3"/>
    <dgm:cxn modelId="{C65363A7-D983-4EB3-B358-BDAD5D46D403}" type="presParOf" srcId="{D652DA02-AB92-4526-A143-57C74240A668}" destId="{A8C9EA55-71CA-4243-88CE-5D68660A34F4}" srcOrd="1" destOrd="0" presId="urn:microsoft.com/office/officeart/2005/8/layout/pyramid3"/>
    <dgm:cxn modelId="{FF11D235-8722-4B52-9FA5-9F6E3F9F0588}" type="presParOf" srcId="{62366F03-B14F-457D-91BE-517C6B7D6E6B}" destId="{D54F4231-BDF0-4511-B3AC-7AF2B8E5C88F}" srcOrd="5" destOrd="0" presId="urn:microsoft.com/office/officeart/2005/8/layout/pyramid3"/>
    <dgm:cxn modelId="{7FDA9D16-0589-4CB5-AD3F-06808194FC76}" type="presParOf" srcId="{D54F4231-BDF0-4511-B3AC-7AF2B8E5C88F}" destId="{72EF25C4-AECB-4A8E-A54A-4D92C2FCD90B}" srcOrd="0" destOrd="0" presId="urn:microsoft.com/office/officeart/2005/8/layout/pyramid3"/>
    <dgm:cxn modelId="{DB872A25-2A10-46DB-AA0B-F361DE9A64B0}" type="presParOf" srcId="{D54F4231-BDF0-4511-B3AC-7AF2B8E5C88F}" destId="{42DA23E8-B899-40D7-B041-529055484352}" srcOrd="1" destOrd="0" presId="urn:microsoft.com/office/officeart/2005/8/layout/pyramid3"/>
  </dgm:cxnLst>
  <dgm:bg>
    <a:noFill/>
    <a:effectLst>
      <a:glow rad="1016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579DD56-A5D9-45A3-B3A1-115C381B3B73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2D3B6DC8-5D6E-4311-999B-BA9AC1988EE1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5C095061-1478-4294-9668-5186F4B0AFA8}" type="parTrans" cxnId="{84D9F30A-DFD5-4E7C-8774-A26E628D8AF3}">
      <dgm:prSet/>
      <dgm:spPr/>
      <dgm:t>
        <a:bodyPr/>
        <a:lstStyle/>
        <a:p>
          <a:endParaRPr lang="en-US"/>
        </a:p>
      </dgm:t>
    </dgm:pt>
    <dgm:pt modelId="{9761A654-1BE2-4A7C-8DC2-28BC364427B0}" type="sibTrans" cxnId="{84D9F30A-DFD5-4E7C-8774-A26E628D8AF3}">
      <dgm:prSet/>
      <dgm:spPr/>
      <dgm:t>
        <a:bodyPr/>
        <a:lstStyle/>
        <a:p>
          <a:endParaRPr lang="en-US"/>
        </a:p>
      </dgm:t>
    </dgm:pt>
    <dgm:pt modelId="{339C62F7-7DF1-4C69-9DC8-BBEE91539705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17CE484A-4A31-4A32-A77F-1A8C4247564D}" type="parTrans" cxnId="{0A6A577B-C09F-4810-AB09-3BDD65CC0E5F}">
      <dgm:prSet/>
      <dgm:spPr/>
      <dgm:t>
        <a:bodyPr/>
        <a:lstStyle/>
        <a:p>
          <a:endParaRPr lang="en-US"/>
        </a:p>
      </dgm:t>
    </dgm:pt>
    <dgm:pt modelId="{0BD579C4-9AF3-443F-AC7B-13A91A5C88A5}" type="sibTrans" cxnId="{0A6A577B-C09F-4810-AB09-3BDD65CC0E5F}">
      <dgm:prSet/>
      <dgm:spPr/>
      <dgm:t>
        <a:bodyPr/>
        <a:lstStyle/>
        <a:p>
          <a:endParaRPr lang="en-US"/>
        </a:p>
      </dgm:t>
    </dgm:pt>
    <dgm:pt modelId="{F4934F7D-308D-40B6-9C3E-E0A67F30A20F}">
      <dgm:prSet phldrT="[Texto]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3B637FCA-AC7A-40C3-AF00-3A96F4B568F8}" type="parTrans" cxnId="{72E49CE6-9E8E-4A98-B909-F5A7041240E5}">
      <dgm:prSet/>
      <dgm:spPr/>
      <dgm:t>
        <a:bodyPr/>
        <a:lstStyle/>
        <a:p>
          <a:endParaRPr lang="en-US"/>
        </a:p>
      </dgm:t>
    </dgm:pt>
    <dgm:pt modelId="{9414CED7-F82E-41BC-B9E7-56FB3ABF3D1F}" type="sibTrans" cxnId="{72E49CE6-9E8E-4A98-B909-F5A7041240E5}">
      <dgm:prSet/>
      <dgm:spPr/>
      <dgm:t>
        <a:bodyPr/>
        <a:lstStyle/>
        <a:p>
          <a:endParaRPr lang="en-US"/>
        </a:p>
      </dgm:t>
    </dgm:pt>
    <dgm:pt modelId="{E6A1C7FA-91DB-4A55-B242-AEF41A81B9EE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CAF5C05D-9B3F-4B49-AF96-86FF24EA70D2}" type="parTrans" cxnId="{21173212-0A8B-49D7-A059-336BE2516598}">
      <dgm:prSet/>
      <dgm:spPr/>
      <dgm:t>
        <a:bodyPr/>
        <a:lstStyle/>
        <a:p>
          <a:endParaRPr lang="en-US"/>
        </a:p>
      </dgm:t>
    </dgm:pt>
    <dgm:pt modelId="{6F500D3D-A215-4644-B134-91FF12E42136}" type="sibTrans" cxnId="{21173212-0A8B-49D7-A059-336BE2516598}">
      <dgm:prSet/>
      <dgm:spPr/>
      <dgm:t>
        <a:bodyPr/>
        <a:lstStyle/>
        <a:p>
          <a:endParaRPr lang="en-US"/>
        </a:p>
      </dgm:t>
    </dgm:pt>
    <dgm:pt modelId="{FE541DB9-1785-4F14-A984-7505ADE5791B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endParaRPr lang="en-US" dirty="0"/>
        </a:p>
      </dgm:t>
    </dgm:pt>
    <dgm:pt modelId="{D0582390-EA6A-4332-8FFB-0B73CAF69CA3}" type="parTrans" cxnId="{19AE688E-0481-40B6-812F-FD6BB7300B4C}">
      <dgm:prSet/>
      <dgm:spPr/>
      <dgm:t>
        <a:bodyPr/>
        <a:lstStyle/>
        <a:p>
          <a:endParaRPr lang="en-US"/>
        </a:p>
      </dgm:t>
    </dgm:pt>
    <dgm:pt modelId="{10BD6868-B2AB-4AFB-BB05-BA156E6A2A56}" type="sibTrans" cxnId="{19AE688E-0481-40B6-812F-FD6BB7300B4C}">
      <dgm:prSet/>
      <dgm:spPr/>
      <dgm:t>
        <a:bodyPr/>
        <a:lstStyle/>
        <a:p>
          <a:endParaRPr lang="en-US"/>
        </a:p>
      </dgm:t>
    </dgm:pt>
    <dgm:pt modelId="{EFF4DD17-0FF9-48DE-8052-7AB796B65475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114300" prst="hardEdge"/>
        </a:sp3d>
      </dgm:spPr>
      <dgm:t>
        <a:bodyPr/>
        <a:lstStyle/>
        <a:p>
          <a:pPr algn="ctr"/>
          <a:endParaRPr lang="es-DO" dirty="0"/>
        </a:p>
      </dgm:t>
    </dgm:pt>
    <dgm:pt modelId="{5DD9AC64-4805-4094-99D4-B3A944311D21}" type="parTrans" cxnId="{5692E6EC-E511-413E-B573-9CF43AF3FB55}">
      <dgm:prSet/>
      <dgm:spPr/>
      <dgm:t>
        <a:bodyPr/>
        <a:lstStyle/>
        <a:p>
          <a:endParaRPr lang="en-US"/>
        </a:p>
      </dgm:t>
    </dgm:pt>
    <dgm:pt modelId="{F2E1074A-8AA4-4FE1-A84B-D45C115C7C95}" type="sibTrans" cxnId="{5692E6EC-E511-413E-B573-9CF43AF3FB55}">
      <dgm:prSet/>
      <dgm:spPr/>
      <dgm:t>
        <a:bodyPr/>
        <a:lstStyle/>
        <a:p>
          <a:endParaRPr lang="en-US"/>
        </a:p>
      </dgm:t>
    </dgm:pt>
    <dgm:pt modelId="{62366F03-B14F-457D-91BE-517C6B7D6E6B}" type="pres">
      <dgm:prSet presAssocID="{1579DD56-A5D9-45A3-B3A1-115C381B3B73}" presName="Name0" presStyleCnt="0">
        <dgm:presLayoutVars>
          <dgm:dir/>
          <dgm:animLvl val="lvl"/>
          <dgm:resizeHandles val="exact"/>
        </dgm:presLayoutVars>
      </dgm:prSet>
      <dgm:spPr/>
    </dgm:pt>
    <dgm:pt modelId="{A5843AA3-CE3F-4C54-B73C-7DA2FF30CA21}" type="pres">
      <dgm:prSet presAssocID="{2D3B6DC8-5D6E-4311-999B-BA9AC1988EE1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411EA96-097E-4D65-B1B1-FF55329464E2}" type="pres">
      <dgm:prSet presAssocID="{2D3B6DC8-5D6E-4311-999B-BA9AC1988EE1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0D80FA8-59E6-40C0-91A6-0B57BB1B8C69}" type="pres">
      <dgm:prSet presAssocID="{2D3B6DC8-5D6E-4311-999B-BA9AC1988E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C7CD91F-2B25-4A62-BE94-0A704396302A}" type="pres">
      <dgm:prSet presAssocID="{FE541DB9-1785-4F14-A984-7505ADE5791B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9BECBD9D-7016-41F9-9F50-CE734E6D18FF}" type="pres">
      <dgm:prSet presAssocID="{FE541DB9-1785-4F14-A984-7505ADE5791B}" presName="level" presStyleLbl="node1" presStyleIdx="1" presStyleCnt="6" custScaleX="101324" custLinFactNeighborX="-588" custLinFactNeighborY="-6233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7983318-5637-4E7A-BE46-B4321AAAC548}" type="pres">
      <dgm:prSet presAssocID="{FE541DB9-1785-4F14-A984-7505ADE579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F05F817-D966-45FC-A194-8C142A484C6E}" type="pres">
      <dgm:prSet presAssocID="{EFF4DD17-0FF9-48DE-8052-7AB796B6547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89201414-8C0A-4DAA-808E-762D1DFD3C9C}" type="pres">
      <dgm:prSet presAssocID="{EFF4DD17-0FF9-48DE-8052-7AB796B65475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D914F66-BE22-4A27-BD18-E25C60C0635C}" type="pres">
      <dgm:prSet presAssocID="{EFF4DD17-0FF9-48DE-8052-7AB796B654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5B1F289-EBAC-4F4E-9D4B-AD5C9ACB23D9}" type="pres">
      <dgm:prSet presAssocID="{E6A1C7FA-91DB-4A55-B242-AEF41A81B9EE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5AD0BDAF-98F1-47B4-A70D-06EC9DB0F8CB}" type="pres">
      <dgm:prSet presAssocID="{E6A1C7FA-91DB-4A55-B242-AEF41A81B9EE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990E51A-E94B-4607-99A1-8BB93AEA532C}" type="pres">
      <dgm:prSet presAssocID="{E6A1C7FA-91DB-4A55-B242-AEF41A81B9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652DA02-AB92-4526-A143-57C74240A668}" type="pres">
      <dgm:prSet presAssocID="{339C62F7-7DF1-4C69-9DC8-BBEE91539705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C01B2A67-CAF0-441C-9159-4332642C7B26}" type="pres">
      <dgm:prSet presAssocID="{339C62F7-7DF1-4C69-9DC8-BBEE91539705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8C9EA55-71CA-4243-88CE-5D68660A34F4}" type="pres">
      <dgm:prSet presAssocID="{339C62F7-7DF1-4C69-9DC8-BBEE915397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54F4231-BDF0-4511-B3AC-7AF2B8E5C88F}" type="pres">
      <dgm:prSet presAssocID="{F4934F7D-308D-40B6-9C3E-E0A67F30A20F}" presName="Name8" presStyleCnt="0"/>
      <dgm:spPr>
        <a:scene3d>
          <a:camera prst="orthographicFront"/>
          <a:lightRig rig="threePt" dir="t"/>
        </a:scene3d>
        <a:sp3d>
          <a:bevelB w="114300" prst="hardEdge"/>
        </a:sp3d>
      </dgm:spPr>
    </dgm:pt>
    <dgm:pt modelId="{72EF25C4-AECB-4A8E-A54A-4D92C2FCD90B}" type="pres">
      <dgm:prSet presAssocID="{F4934F7D-308D-40B6-9C3E-E0A67F30A20F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2DA23E8-B899-40D7-B041-529055484352}" type="pres">
      <dgm:prSet presAssocID="{F4934F7D-308D-40B6-9C3E-E0A67F30A2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E912E10E-200D-49D2-A68D-F359E4869AEF}" type="presOf" srcId="{2D3B6DC8-5D6E-4311-999B-BA9AC1988EE1}" destId="{C411EA96-097E-4D65-B1B1-FF55329464E2}" srcOrd="0" destOrd="0" presId="urn:microsoft.com/office/officeart/2005/8/layout/pyramid3"/>
    <dgm:cxn modelId="{7FF0BA25-2FCE-434C-89C9-71BE958D18AA}" type="presOf" srcId="{F4934F7D-308D-40B6-9C3E-E0A67F30A20F}" destId="{72EF25C4-AECB-4A8E-A54A-4D92C2FCD90B}" srcOrd="0" destOrd="0" presId="urn:microsoft.com/office/officeart/2005/8/layout/pyramid3"/>
    <dgm:cxn modelId="{72E49CE6-9E8E-4A98-B909-F5A7041240E5}" srcId="{1579DD56-A5D9-45A3-B3A1-115C381B3B73}" destId="{F4934F7D-308D-40B6-9C3E-E0A67F30A20F}" srcOrd="5" destOrd="0" parTransId="{3B637FCA-AC7A-40C3-AF00-3A96F4B568F8}" sibTransId="{9414CED7-F82E-41BC-B9E7-56FB3ABF3D1F}"/>
    <dgm:cxn modelId="{6430180C-FE08-4504-A3A5-172C280B889D}" type="presOf" srcId="{2D3B6DC8-5D6E-4311-999B-BA9AC1988EE1}" destId="{40D80FA8-59E6-40C0-91A6-0B57BB1B8C69}" srcOrd="1" destOrd="0" presId="urn:microsoft.com/office/officeart/2005/8/layout/pyramid3"/>
    <dgm:cxn modelId="{B123A169-C688-4C9C-991F-E04C051F6A98}" type="presOf" srcId="{EFF4DD17-0FF9-48DE-8052-7AB796B65475}" destId="{89201414-8C0A-4DAA-808E-762D1DFD3C9C}" srcOrd="0" destOrd="0" presId="urn:microsoft.com/office/officeart/2005/8/layout/pyramid3"/>
    <dgm:cxn modelId="{84D9F30A-DFD5-4E7C-8774-A26E628D8AF3}" srcId="{1579DD56-A5D9-45A3-B3A1-115C381B3B73}" destId="{2D3B6DC8-5D6E-4311-999B-BA9AC1988EE1}" srcOrd="0" destOrd="0" parTransId="{5C095061-1478-4294-9668-5186F4B0AFA8}" sibTransId="{9761A654-1BE2-4A7C-8DC2-28BC364427B0}"/>
    <dgm:cxn modelId="{A4B56279-796F-452E-852D-30F2E7A1DDF9}" type="presOf" srcId="{1579DD56-A5D9-45A3-B3A1-115C381B3B73}" destId="{62366F03-B14F-457D-91BE-517C6B7D6E6B}" srcOrd="0" destOrd="0" presId="urn:microsoft.com/office/officeart/2005/8/layout/pyramid3"/>
    <dgm:cxn modelId="{59357C2F-0915-49AC-B244-B3E075F81FA4}" type="presOf" srcId="{E6A1C7FA-91DB-4A55-B242-AEF41A81B9EE}" destId="{F990E51A-E94B-4607-99A1-8BB93AEA532C}" srcOrd="1" destOrd="0" presId="urn:microsoft.com/office/officeart/2005/8/layout/pyramid3"/>
    <dgm:cxn modelId="{14966131-342E-4607-BCBE-1F8273D42205}" type="presOf" srcId="{F4934F7D-308D-40B6-9C3E-E0A67F30A20F}" destId="{42DA23E8-B899-40D7-B041-529055484352}" srcOrd="1" destOrd="0" presId="urn:microsoft.com/office/officeart/2005/8/layout/pyramid3"/>
    <dgm:cxn modelId="{5692E6EC-E511-413E-B573-9CF43AF3FB55}" srcId="{1579DD56-A5D9-45A3-B3A1-115C381B3B73}" destId="{EFF4DD17-0FF9-48DE-8052-7AB796B65475}" srcOrd="2" destOrd="0" parTransId="{5DD9AC64-4805-4094-99D4-B3A944311D21}" sibTransId="{F2E1074A-8AA4-4FE1-A84B-D45C115C7C95}"/>
    <dgm:cxn modelId="{8B31B20E-6A1E-4628-9B16-9F074F02CD56}" type="presOf" srcId="{EFF4DD17-0FF9-48DE-8052-7AB796B65475}" destId="{0D914F66-BE22-4A27-BD18-E25C60C0635C}" srcOrd="1" destOrd="0" presId="urn:microsoft.com/office/officeart/2005/8/layout/pyramid3"/>
    <dgm:cxn modelId="{A77B2656-51A7-44DD-90C8-389258197E41}" type="presOf" srcId="{FE541DB9-1785-4F14-A984-7505ADE5791B}" destId="{E7983318-5637-4E7A-BE46-B4321AAAC548}" srcOrd="1" destOrd="0" presId="urn:microsoft.com/office/officeart/2005/8/layout/pyramid3"/>
    <dgm:cxn modelId="{21173212-0A8B-49D7-A059-336BE2516598}" srcId="{1579DD56-A5D9-45A3-B3A1-115C381B3B73}" destId="{E6A1C7FA-91DB-4A55-B242-AEF41A81B9EE}" srcOrd="3" destOrd="0" parTransId="{CAF5C05D-9B3F-4B49-AF96-86FF24EA70D2}" sibTransId="{6F500D3D-A215-4644-B134-91FF12E42136}"/>
    <dgm:cxn modelId="{64F955E4-0136-4F5A-9C9B-04ED607A7A1D}" type="presOf" srcId="{FE541DB9-1785-4F14-A984-7505ADE5791B}" destId="{9BECBD9D-7016-41F9-9F50-CE734E6D18FF}" srcOrd="0" destOrd="0" presId="urn:microsoft.com/office/officeart/2005/8/layout/pyramid3"/>
    <dgm:cxn modelId="{0A6A577B-C09F-4810-AB09-3BDD65CC0E5F}" srcId="{1579DD56-A5D9-45A3-B3A1-115C381B3B73}" destId="{339C62F7-7DF1-4C69-9DC8-BBEE91539705}" srcOrd="4" destOrd="0" parTransId="{17CE484A-4A31-4A32-A77F-1A8C4247564D}" sibTransId="{0BD579C4-9AF3-443F-AC7B-13A91A5C88A5}"/>
    <dgm:cxn modelId="{BAF70470-044B-48AF-BEAD-604129BE1B82}" type="presOf" srcId="{339C62F7-7DF1-4C69-9DC8-BBEE91539705}" destId="{A8C9EA55-71CA-4243-88CE-5D68660A34F4}" srcOrd="1" destOrd="0" presId="urn:microsoft.com/office/officeart/2005/8/layout/pyramid3"/>
    <dgm:cxn modelId="{1965F61F-6307-49FA-8938-2EE7D2C3AA7E}" type="presOf" srcId="{E6A1C7FA-91DB-4A55-B242-AEF41A81B9EE}" destId="{5AD0BDAF-98F1-47B4-A70D-06EC9DB0F8CB}" srcOrd="0" destOrd="0" presId="urn:microsoft.com/office/officeart/2005/8/layout/pyramid3"/>
    <dgm:cxn modelId="{46699BC0-A9FE-4397-85FD-9079901CDC77}" type="presOf" srcId="{339C62F7-7DF1-4C69-9DC8-BBEE91539705}" destId="{C01B2A67-CAF0-441C-9159-4332642C7B26}" srcOrd="0" destOrd="0" presId="urn:microsoft.com/office/officeart/2005/8/layout/pyramid3"/>
    <dgm:cxn modelId="{19AE688E-0481-40B6-812F-FD6BB7300B4C}" srcId="{1579DD56-A5D9-45A3-B3A1-115C381B3B73}" destId="{FE541DB9-1785-4F14-A984-7505ADE5791B}" srcOrd="1" destOrd="0" parTransId="{D0582390-EA6A-4332-8FFB-0B73CAF69CA3}" sibTransId="{10BD6868-B2AB-4AFB-BB05-BA156E6A2A56}"/>
    <dgm:cxn modelId="{3E855112-C7DC-4AE7-AAF0-73BCD06FEF5A}" type="presParOf" srcId="{62366F03-B14F-457D-91BE-517C6B7D6E6B}" destId="{A5843AA3-CE3F-4C54-B73C-7DA2FF30CA21}" srcOrd="0" destOrd="0" presId="urn:microsoft.com/office/officeart/2005/8/layout/pyramid3"/>
    <dgm:cxn modelId="{828EE9DA-AA12-4C88-92DC-391D4539BED7}" type="presParOf" srcId="{A5843AA3-CE3F-4C54-B73C-7DA2FF30CA21}" destId="{C411EA96-097E-4D65-B1B1-FF55329464E2}" srcOrd="0" destOrd="0" presId="urn:microsoft.com/office/officeart/2005/8/layout/pyramid3"/>
    <dgm:cxn modelId="{CA47C77A-E2C7-443A-AFDD-793FBFC78681}" type="presParOf" srcId="{A5843AA3-CE3F-4C54-B73C-7DA2FF30CA21}" destId="{40D80FA8-59E6-40C0-91A6-0B57BB1B8C69}" srcOrd="1" destOrd="0" presId="urn:microsoft.com/office/officeart/2005/8/layout/pyramid3"/>
    <dgm:cxn modelId="{EB80AA07-931D-476D-806F-2893F8FC2AED}" type="presParOf" srcId="{62366F03-B14F-457D-91BE-517C6B7D6E6B}" destId="{1C7CD91F-2B25-4A62-BE94-0A704396302A}" srcOrd="1" destOrd="0" presId="urn:microsoft.com/office/officeart/2005/8/layout/pyramid3"/>
    <dgm:cxn modelId="{63EBA1F7-9253-4D4F-A838-66187D77E805}" type="presParOf" srcId="{1C7CD91F-2B25-4A62-BE94-0A704396302A}" destId="{9BECBD9D-7016-41F9-9F50-CE734E6D18FF}" srcOrd="0" destOrd="0" presId="urn:microsoft.com/office/officeart/2005/8/layout/pyramid3"/>
    <dgm:cxn modelId="{67A961D3-2B0F-4F85-BC6A-5C708BE93BDA}" type="presParOf" srcId="{1C7CD91F-2B25-4A62-BE94-0A704396302A}" destId="{E7983318-5637-4E7A-BE46-B4321AAAC548}" srcOrd="1" destOrd="0" presId="urn:microsoft.com/office/officeart/2005/8/layout/pyramid3"/>
    <dgm:cxn modelId="{3A7E935C-3492-40B2-8FDB-D38A2E14FEFD}" type="presParOf" srcId="{62366F03-B14F-457D-91BE-517C6B7D6E6B}" destId="{EF05F817-D966-45FC-A194-8C142A484C6E}" srcOrd="2" destOrd="0" presId="urn:microsoft.com/office/officeart/2005/8/layout/pyramid3"/>
    <dgm:cxn modelId="{759686BD-B99F-4F66-8BE2-66263A74EAC6}" type="presParOf" srcId="{EF05F817-D966-45FC-A194-8C142A484C6E}" destId="{89201414-8C0A-4DAA-808E-762D1DFD3C9C}" srcOrd="0" destOrd="0" presId="urn:microsoft.com/office/officeart/2005/8/layout/pyramid3"/>
    <dgm:cxn modelId="{B892A528-AC0B-4FAD-81F8-8644A4028045}" type="presParOf" srcId="{EF05F817-D966-45FC-A194-8C142A484C6E}" destId="{0D914F66-BE22-4A27-BD18-E25C60C0635C}" srcOrd="1" destOrd="0" presId="urn:microsoft.com/office/officeart/2005/8/layout/pyramid3"/>
    <dgm:cxn modelId="{FE0DAD22-CBBC-42C8-A02B-768C14BE6A37}" type="presParOf" srcId="{62366F03-B14F-457D-91BE-517C6B7D6E6B}" destId="{75B1F289-EBAC-4F4E-9D4B-AD5C9ACB23D9}" srcOrd="3" destOrd="0" presId="urn:microsoft.com/office/officeart/2005/8/layout/pyramid3"/>
    <dgm:cxn modelId="{F1DA37F7-3DFB-48F9-9E0C-E5ED6395C63C}" type="presParOf" srcId="{75B1F289-EBAC-4F4E-9D4B-AD5C9ACB23D9}" destId="{5AD0BDAF-98F1-47B4-A70D-06EC9DB0F8CB}" srcOrd="0" destOrd="0" presId="urn:microsoft.com/office/officeart/2005/8/layout/pyramid3"/>
    <dgm:cxn modelId="{8E27CA33-114A-4FEE-AED6-2F2874A81B44}" type="presParOf" srcId="{75B1F289-EBAC-4F4E-9D4B-AD5C9ACB23D9}" destId="{F990E51A-E94B-4607-99A1-8BB93AEA532C}" srcOrd="1" destOrd="0" presId="urn:microsoft.com/office/officeart/2005/8/layout/pyramid3"/>
    <dgm:cxn modelId="{F36F0F6E-45C2-4C8E-AB3C-E67D060EFC13}" type="presParOf" srcId="{62366F03-B14F-457D-91BE-517C6B7D6E6B}" destId="{D652DA02-AB92-4526-A143-57C74240A668}" srcOrd="4" destOrd="0" presId="urn:microsoft.com/office/officeart/2005/8/layout/pyramid3"/>
    <dgm:cxn modelId="{E3C2CBBE-49F7-453B-B172-809B04E6CF95}" type="presParOf" srcId="{D652DA02-AB92-4526-A143-57C74240A668}" destId="{C01B2A67-CAF0-441C-9159-4332642C7B26}" srcOrd="0" destOrd="0" presId="urn:microsoft.com/office/officeart/2005/8/layout/pyramid3"/>
    <dgm:cxn modelId="{92CB3CB4-E420-4E95-8824-3DFA62CDF926}" type="presParOf" srcId="{D652DA02-AB92-4526-A143-57C74240A668}" destId="{A8C9EA55-71CA-4243-88CE-5D68660A34F4}" srcOrd="1" destOrd="0" presId="urn:microsoft.com/office/officeart/2005/8/layout/pyramid3"/>
    <dgm:cxn modelId="{43DED851-8B53-4B44-9B32-92479A9449B7}" type="presParOf" srcId="{62366F03-B14F-457D-91BE-517C6B7D6E6B}" destId="{D54F4231-BDF0-4511-B3AC-7AF2B8E5C88F}" srcOrd="5" destOrd="0" presId="urn:microsoft.com/office/officeart/2005/8/layout/pyramid3"/>
    <dgm:cxn modelId="{BBB21E70-94A8-45D7-BB4A-C036BD7EFFDE}" type="presParOf" srcId="{D54F4231-BDF0-4511-B3AC-7AF2B8E5C88F}" destId="{72EF25C4-AECB-4A8E-A54A-4D92C2FCD90B}" srcOrd="0" destOrd="0" presId="urn:microsoft.com/office/officeart/2005/8/layout/pyramid3"/>
    <dgm:cxn modelId="{A8CFA6EE-2DF4-425D-9046-1E0EA793FB32}" type="presParOf" srcId="{D54F4231-BDF0-4511-B3AC-7AF2B8E5C88F}" destId="{42DA23E8-B899-40D7-B041-529055484352}" srcOrd="1" destOrd="0" presId="urn:microsoft.com/office/officeart/2005/8/layout/pyramid3"/>
  </dgm:cxnLst>
  <dgm:bg>
    <a:noFill/>
    <a:effectLst>
      <a:glow rad="1016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1EA96-097E-4D65-B1B1-FF55329464E2}">
      <dsp:nvSpPr>
        <dsp:cNvPr id="0" name=""/>
        <dsp:cNvSpPr/>
      </dsp:nvSpPr>
      <dsp:spPr>
        <a:xfrm rot="10800000">
          <a:off x="0" y="0"/>
          <a:ext cx="8686800" cy="1021080"/>
        </a:xfrm>
        <a:prstGeom prst="trapezoid">
          <a:avLst>
            <a:gd name="adj" fmla="val 85075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1520189" y="0"/>
        <a:ext cx="5646420" cy="1021080"/>
      </dsp:txXfrm>
    </dsp:sp>
    <dsp:sp modelId="{9BECBD9D-7016-41F9-9F50-CE734E6D18FF}">
      <dsp:nvSpPr>
        <dsp:cNvPr id="0" name=""/>
        <dsp:cNvSpPr/>
      </dsp:nvSpPr>
      <dsp:spPr>
        <a:xfrm rot="10800000">
          <a:off x="781812" y="957436"/>
          <a:ext cx="7041450" cy="1021080"/>
        </a:xfrm>
        <a:prstGeom prst="trapezoid">
          <a:avLst>
            <a:gd name="adj" fmla="val 85075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2014065" y="957436"/>
        <a:ext cx="4576942" cy="1021080"/>
      </dsp:txXfrm>
    </dsp:sp>
    <dsp:sp modelId="{5AD0BDAF-98F1-47B4-A70D-06EC9DB0F8CB}">
      <dsp:nvSpPr>
        <dsp:cNvPr id="0" name=""/>
        <dsp:cNvSpPr/>
      </dsp:nvSpPr>
      <dsp:spPr>
        <a:xfrm rot="10800000">
          <a:off x="1737360" y="2042160"/>
          <a:ext cx="5212080" cy="1021080"/>
        </a:xfrm>
        <a:prstGeom prst="trapezoid">
          <a:avLst>
            <a:gd name="adj" fmla="val 85075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2649473" y="2042160"/>
        <a:ext cx="3387852" cy="1021080"/>
      </dsp:txXfrm>
    </dsp:sp>
    <dsp:sp modelId="{C01B2A67-CAF0-441C-9159-4332642C7B26}">
      <dsp:nvSpPr>
        <dsp:cNvPr id="0" name=""/>
        <dsp:cNvSpPr/>
      </dsp:nvSpPr>
      <dsp:spPr>
        <a:xfrm rot="10800000">
          <a:off x="2606040" y="3063239"/>
          <a:ext cx="3474720" cy="1021080"/>
        </a:xfrm>
        <a:prstGeom prst="trapezoid">
          <a:avLst>
            <a:gd name="adj" fmla="val 85075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3214116" y="3063239"/>
        <a:ext cx="2258568" cy="1021080"/>
      </dsp:txXfrm>
    </dsp:sp>
    <dsp:sp modelId="{72EF25C4-AECB-4A8E-A54A-4D92C2FCD90B}">
      <dsp:nvSpPr>
        <dsp:cNvPr id="0" name=""/>
        <dsp:cNvSpPr/>
      </dsp:nvSpPr>
      <dsp:spPr>
        <a:xfrm rot="10800000">
          <a:off x="3539071" y="4084319"/>
          <a:ext cx="1737360" cy="1021080"/>
        </a:xfrm>
        <a:prstGeom prst="trapezoid">
          <a:avLst>
            <a:gd name="adj" fmla="val 85075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3539071" y="4084319"/>
        <a:ext cx="1737360" cy="10210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1EA96-097E-4D65-B1B1-FF55329464E2}">
      <dsp:nvSpPr>
        <dsp:cNvPr id="0" name=""/>
        <dsp:cNvSpPr/>
      </dsp:nvSpPr>
      <dsp:spPr>
        <a:xfrm rot="10800000">
          <a:off x="0" y="0"/>
          <a:ext cx="8534400" cy="876300"/>
        </a:xfrm>
        <a:prstGeom prst="trapezoid">
          <a:avLst>
            <a:gd name="adj" fmla="val 81159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 dirty="0"/>
        </a:p>
      </dsp:txBody>
      <dsp:txXfrm>
        <a:off x="1493519" y="0"/>
        <a:ext cx="5547360" cy="876300"/>
      </dsp:txXfrm>
    </dsp:sp>
    <dsp:sp modelId="{9BECBD9D-7016-41F9-9F50-CE734E6D18FF}">
      <dsp:nvSpPr>
        <dsp:cNvPr id="0" name=""/>
        <dsp:cNvSpPr/>
      </dsp:nvSpPr>
      <dsp:spPr>
        <a:xfrm rot="10800000">
          <a:off x="622300" y="821680"/>
          <a:ext cx="7206162" cy="876300"/>
        </a:xfrm>
        <a:prstGeom prst="trapezoid">
          <a:avLst>
            <a:gd name="adj" fmla="val 81159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 dirty="0"/>
        </a:p>
      </dsp:txBody>
      <dsp:txXfrm>
        <a:off x="1883378" y="821680"/>
        <a:ext cx="4684005" cy="876300"/>
      </dsp:txXfrm>
    </dsp:sp>
    <dsp:sp modelId="{89201414-8C0A-4DAA-808E-762D1DFD3C9C}">
      <dsp:nvSpPr>
        <dsp:cNvPr id="0" name=""/>
        <dsp:cNvSpPr/>
      </dsp:nvSpPr>
      <dsp:spPr>
        <a:xfrm rot="10800000">
          <a:off x="1422399" y="1752600"/>
          <a:ext cx="5689600" cy="876300"/>
        </a:xfrm>
        <a:prstGeom prst="trapezoid">
          <a:avLst>
            <a:gd name="adj" fmla="val 81159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5400" kern="1200" dirty="0"/>
        </a:p>
      </dsp:txBody>
      <dsp:txXfrm>
        <a:off x="2418079" y="1752600"/>
        <a:ext cx="3698240" cy="876300"/>
      </dsp:txXfrm>
    </dsp:sp>
    <dsp:sp modelId="{5AD0BDAF-98F1-47B4-A70D-06EC9DB0F8CB}">
      <dsp:nvSpPr>
        <dsp:cNvPr id="0" name=""/>
        <dsp:cNvSpPr/>
      </dsp:nvSpPr>
      <dsp:spPr>
        <a:xfrm rot="10800000">
          <a:off x="2133600" y="2628900"/>
          <a:ext cx="4267200" cy="876300"/>
        </a:xfrm>
        <a:prstGeom prst="trapezoid">
          <a:avLst>
            <a:gd name="adj" fmla="val 81159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 dirty="0"/>
        </a:p>
      </dsp:txBody>
      <dsp:txXfrm>
        <a:off x="2880359" y="2628900"/>
        <a:ext cx="2773680" cy="876300"/>
      </dsp:txXfrm>
    </dsp:sp>
    <dsp:sp modelId="{C01B2A67-CAF0-441C-9159-4332642C7B26}">
      <dsp:nvSpPr>
        <dsp:cNvPr id="0" name=""/>
        <dsp:cNvSpPr/>
      </dsp:nvSpPr>
      <dsp:spPr>
        <a:xfrm rot="10800000">
          <a:off x="2844799" y="3505200"/>
          <a:ext cx="2844800" cy="876300"/>
        </a:xfrm>
        <a:prstGeom prst="trapezoid">
          <a:avLst>
            <a:gd name="adj" fmla="val 81159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 dirty="0"/>
        </a:p>
      </dsp:txBody>
      <dsp:txXfrm>
        <a:off x="3342639" y="3505200"/>
        <a:ext cx="1849120" cy="876300"/>
      </dsp:txXfrm>
    </dsp:sp>
    <dsp:sp modelId="{72EF25C4-AECB-4A8E-A54A-4D92C2FCD90B}">
      <dsp:nvSpPr>
        <dsp:cNvPr id="0" name=""/>
        <dsp:cNvSpPr/>
      </dsp:nvSpPr>
      <dsp:spPr>
        <a:xfrm rot="10800000">
          <a:off x="3556000" y="4381500"/>
          <a:ext cx="1422400" cy="876300"/>
        </a:xfrm>
        <a:prstGeom prst="trapezoid">
          <a:avLst>
            <a:gd name="adj" fmla="val 81159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 dirty="0"/>
        </a:p>
      </dsp:txBody>
      <dsp:txXfrm>
        <a:off x="3556000" y="4381500"/>
        <a:ext cx="1422400" cy="8763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1EA96-097E-4D65-B1B1-FF55329464E2}">
      <dsp:nvSpPr>
        <dsp:cNvPr id="0" name=""/>
        <dsp:cNvSpPr/>
      </dsp:nvSpPr>
      <dsp:spPr>
        <a:xfrm rot="10800000">
          <a:off x="0" y="0"/>
          <a:ext cx="8610600" cy="838894"/>
        </a:xfrm>
        <a:prstGeom prst="trapezoid">
          <a:avLst>
            <a:gd name="adj" fmla="val 7847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imes New Roman" pitchFamily="18" charset="0"/>
              <a:cs typeface="Times New Roman" pitchFamily="18" charset="0"/>
            </a:rPr>
            <a:t>5 minutes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Do you think money can beat love?</a:t>
          </a:r>
          <a:r>
            <a:rPr lang="en-US" sz="1200" kern="1200" dirty="0">
              <a:latin typeface="Times New Roman" pitchFamily="18" charset="0"/>
              <a:cs typeface="Times New Roman" pitchFamily="18" charset="0"/>
            </a:rPr>
            <a:t>  </a:t>
          </a:r>
        </a:p>
      </dsp:txBody>
      <dsp:txXfrm>
        <a:off x="1506854" y="0"/>
        <a:ext cx="5596890" cy="838894"/>
      </dsp:txXfrm>
    </dsp:sp>
    <dsp:sp modelId="{9BECBD9D-7016-41F9-9F50-CE734E6D18FF}">
      <dsp:nvSpPr>
        <dsp:cNvPr id="0" name=""/>
        <dsp:cNvSpPr/>
      </dsp:nvSpPr>
      <dsp:spPr>
        <a:xfrm rot="10800000">
          <a:off x="658298" y="838894"/>
          <a:ext cx="7294002" cy="744050"/>
        </a:xfrm>
        <a:prstGeom prst="trapezoid">
          <a:avLst>
            <a:gd name="adj" fmla="val 7847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imes New Roman" pitchFamily="18" charset="0"/>
              <a:cs typeface="Times New Roman" pitchFamily="18" charset="0"/>
            </a:rPr>
            <a:t>4 minutes</a:t>
          </a:r>
          <a:r>
            <a:rPr lang="en-US" sz="1100" b="1" kern="1200" dirty="0">
              <a:latin typeface="Times New Roman" pitchFamily="18" charset="0"/>
              <a:cs typeface="Times New Roman" pitchFamily="18" charset="0"/>
            </a:rPr>
            <a:t> </a:t>
          </a:r>
          <a:endParaRPr lang="en-US" sz="11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Do </a:t>
          </a: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you think parents should give their children everything?</a:t>
          </a:r>
        </a:p>
      </dsp:txBody>
      <dsp:txXfrm>
        <a:off x="1934749" y="838894"/>
        <a:ext cx="4741101" cy="744050"/>
      </dsp:txXfrm>
    </dsp:sp>
    <dsp:sp modelId="{89201414-8C0A-4DAA-808E-762D1DFD3C9C}">
      <dsp:nvSpPr>
        <dsp:cNvPr id="0" name=""/>
        <dsp:cNvSpPr/>
      </dsp:nvSpPr>
      <dsp:spPr>
        <a:xfrm rot="10800000">
          <a:off x="1242172" y="1582944"/>
          <a:ext cx="6126255" cy="763420"/>
        </a:xfrm>
        <a:prstGeom prst="trapezoid">
          <a:avLst>
            <a:gd name="adj" fmla="val 7847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400" b="1" kern="1200" dirty="0">
              <a:latin typeface="Times New Roman" pitchFamily="18" charset="0"/>
              <a:cs typeface="Times New Roman" pitchFamily="18" charset="0"/>
            </a:rPr>
            <a:t>3 minutes</a:t>
          </a:r>
          <a:r>
            <a:rPr lang="es-DO" sz="1100" b="1" kern="1200" dirty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>
              <a:latin typeface="Times New Roman" pitchFamily="18" charset="0"/>
              <a:cs typeface="Times New Roman" pitchFamily="18" charset="0"/>
            </a:rPr>
            <a:t>Do </a:t>
          </a:r>
          <a:r>
            <a:rPr lang="es-DO" sz="1800" kern="1200" dirty="0" err="1">
              <a:latin typeface="Times New Roman" pitchFamily="18" charset="0"/>
              <a:cs typeface="Times New Roman" pitchFamily="18" charset="0"/>
            </a:rPr>
            <a:t>you</a:t>
          </a:r>
          <a:r>
            <a:rPr lang="es-DO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kern="1200" dirty="0" err="1">
              <a:latin typeface="Times New Roman" pitchFamily="18" charset="0"/>
              <a:cs typeface="Times New Roman" pitchFamily="18" charset="0"/>
            </a:rPr>
            <a:t>think</a:t>
          </a:r>
          <a:r>
            <a:rPr lang="es-DO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kern="1200" dirty="0" err="1">
              <a:latin typeface="Times New Roman" pitchFamily="18" charset="0"/>
              <a:cs typeface="Times New Roman" pitchFamily="18" charset="0"/>
            </a:rPr>
            <a:t>famous</a:t>
          </a:r>
          <a:r>
            <a:rPr lang="es-DO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kern="1200" dirty="0" err="1">
              <a:latin typeface="Times New Roman" pitchFamily="18" charset="0"/>
              <a:cs typeface="Times New Roman" pitchFamily="18" charset="0"/>
            </a:rPr>
            <a:t>people</a:t>
          </a:r>
          <a:r>
            <a:rPr lang="es-DO" sz="1800" kern="1200" dirty="0">
              <a:latin typeface="Times New Roman" pitchFamily="18" charset="0"/>
              <a:cs typeface="Times New Roman" pitchFamily="18" charset="0"/>
            </a:rPr>
            <a:t> are </a:t>
          </a:r>
          <a:r>
            <a:rPr lang="es-DO" sz="1800" kern="1200" dirty="0" err="1">
              <a:latin typeface="Times New Roman" pitchFamily="18" charset="0"/>
              <a:cs typeface="Times New Roman" pitchFamily="18" charset="0"/>
            </a:rPr>
            <a:t>happier</a:t>
          </a:r>
          <a:r>
            <a:rPr lang="es-DO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kern="1200" dirty="0" err="1">
              <a:latin typeface="Times New Roman" pitchFamily="18" charset="0"/>
              <a:cs typeface="Times New Roman" pitchFamily="18" charset="0"/>
            </a:rPr>
            <a:t>than</a:t>
          </a:r>
          <a:r>
            <a:rPr lang="es-DO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kern="1200" dirty="0" err="1">
              <a:latin typeface="Times New Roman" pitchFamily="18" charset="0"/>
              <a:cs typeface="Times New Roman" pitchFamily="18" charset="0"/>
            </a:rPr>
            <a:t>ordinary</a:t>
          </a:r>
          <a:r>
            <a:rPr lang="es-DO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s-DO" sz="1800" kern="1200" dirty="0" err="1">
              <a:latin typeface="Times New Roman" pitchFamily="18" charset="0"/>
              <a:cs typeface="Times New Roman" pitchFamily="18" charset="0"/>
            </a:rPr>
            <a:t>people</a:t>
          </a:r>
          <a:r>
            <a:rPr lang="es-DO" sz="1800" kern="1200" dirty="0">
              <a:latin typeface="Times New Roman" pitchFamily="18" charset="0"/>
              <a:cs typeface="Times New Roman" pitchFamily="18" charset="0"/>
            </a:rPr>
            <a:t>?</a:t>
          </a:r>
        </a:p>
      </dsp:txBody>
      <dsp:txXfrm>
        <a:off x="2314266" y="1582944"/>
        <a:ext cx="3982066" cy="763420"/>
      </dsp:txXfrm>
    </dsp:sp>
    <dsp:sp modelId="{5AD0BDAF-98F1-47B4-A70D-06EC9DB0F8CB}">
      <dsp:nvSpPr>
        <dsp:cNvPr id="0" name=""/>
        <dsp:cNvSpPr/>
      </dsp:nvSpPr>
      <dsp:spPr>
        <a:xfrm rot="10800000">
          <a:off x="1841245" y="2346365"/>
          <a:ext cx="4928109" cy="761812"/>
        </a:xfrm>
        <a:prstGeom prst="trapezoid">
          <a:avLst>
            <a:gd name="adj" fmla="val 7847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imes New Roman" pitchFamily="18" charset="0"/>
              <a:cs typeface="Times New Roman" pitchFamily="18" charset="0"/>
            </a:rPr>
            <a:t>2 minutes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Who works harder in your family?  Father? Mother?  </a:t>
          </a:r>
        </a:p>
      </dsp:txBody>
      <dsp:txXfrm>
        <a:off x="2703664" y="2346365"/>
        <a:ext cx="3203271" cy="761812"/>
      </dsp:txXfrm>
    </dsp:sp>
    <dsp:sp modelId="{C01B2A67-CAF0-441C-9159-4332642C7B26}">
      <dsp:nvSpPr>
        <dsp:cNvPr id="0" name=""/>
        <dsp:cNvSpPr/>
      </dsp:nvSpPr>
      <dsp:spPr>
        <a:xfrm rot="10800000">
          <a:off x="2439056" y="3096168"/>
          <a:ext cx="3732486" cy="1715633"/>
        </a:xfrm>
        <a:prstGeom prst="trapezoid">
          <a:avLst>
            <a:gd name="adj" fmla="val 7847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imes New Roman" pitchFamily="18" charset="0"/>
              <a:cs typeface="Times New Roman" pitchFamily="18" charset="0"/>
            </a:rPr>
            <a:t>1 minute </a:t>
          </a:r>
          <a:r>
            <a:rPr lang="en-US" sz="1000" b="1" kern="1200" dirty="0">
              <a:latin typeface="Times New Roman" pitchFamily="18" charset="0"/>
              <a:cs typeface="Times New Roman" pitchFamily="18" charset="0"/>
            </a:rPr>
            <a:t> </a:t>
          </a:r>
          <a:endParaRPr lang="en-US" sz="1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What </a:t>
          </a: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advice would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you give </a:t>
          </a: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a high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school  graduate about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 studying at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PUCMM</a:t>
          </a: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?</a:t>
          </a:r>
        </a:p>
      </dsp:txBody>
      <dsp:txXfrm>
        <a:off x="3092241" y="3096168"/>
        <a:ext cx="2426116" cy="1715633"/>
      </dsp:txXfrm>
    </dsp:sp>
    <dsp:sp modelId="{72EF25C4-AECB-4A8E-A54A-4D92C2FCD90B}">
      <dsp:nvSpPr>
        <dsp:cNvPr id="0" name=""/>
        <dsp:cNvSpPr/>
      </dsp:nvSpPr>
      <dsp:spPr>
        <a:xfrm rot="10800000">
          <a:off x="3785352" y="4823811"/>
          <a:ext cx="1039895" cy="662588"/>
        </a:xfrm>
        <a:prstGeom prst="trapezoid">
          <a:avLst>
            <a:gd name="adj" fmla="val 7847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imes New Roman" pitchFamily="18" charset="0"/>
              <a:cs typeface="Times New Roman" pitchFamily="18" charset="0"/>
            </a:rPr>
            <a:t>0</a:t>
          </a:r>
        </a:p>
      </dsp:txBody>
      <dsp:txXfrm>
        <a:off x="3785352" y="4823811"/>
        <a:ext cx="1039895" cy="662588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6E102A-FA5C-4078-902A-83140DF44F66}">
      <dsp:nvSpPr>
        <dsp:cNvPr id="0" name=""/>
        <dsp:cNvSpPr/>
      </dsp:nvSpPr>
      <dsp:spPr>
        <a:xfrm rot="10800000">
          <a:off x="0" y="0"/>
          <a:ext cx="8229600" cy="1238250"/>
        </a:xfrm>
        <a:prstGeom prst="trapezoid">
          <a:avLst>
            <a:gd name="adj" fmla="val 8307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Se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logró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el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objetivo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mejorar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la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fluidez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en la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expresión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oral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mediante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la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aplicación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estrategias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lectura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y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escritura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en-US" sz="2200" kern="1200" dirty="0"/>
        </a:p>
      </dsp:txBody>
      <dsp:txXfrm>
        <a:off x="1440179" y="0"/>
        <a:ext cx="5349240" cy="1238250"/>
      </dsp:txXfrm>
    </dsp:sp>
    <dsp:sp modelId="{F7FBE6F0-500A-49AF-810F-41CCBAE7DE36}">
      <dsp:nvSpPr>
        <dsp:cNvPr id="0" name=""/>
        <dsp:cNvSpPr/>
      </dsp:nvSpPr>
      <dsp:spPr>
        <a:xfrm rot="10800000">
          <a:off x="1028700" y="1238250"/>
          <a:ext cx="6172199" cy="1238250"/>
        </a:xfrm>
        <a:prstGeom prst="trapezoid">
          <a:avLst>
            <a:gd name="adj" fmla="val 8307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Se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escogió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una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estrategia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idónea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para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enfrentar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el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problema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planteado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2108834" y="1238250"/>
        <a:ext cx="4011930" cy="1238250"/>
      </dsp:txXfrm>
    </dsp:sp>
    <dsp:sp modelId="{DF91EFB0-9BB0-4D49-B1A2-23B808F5A4BD}">
      <dsp:nvSpPr>
        <dsp:cNvPr id="0" name=""/>
        <dsp:cNvSpPr/>
      </dsp:nvSpPr>
      <dsp:spPr>
        <a:xfrm rot="10800000">
          <a:off x="2057400" y="2476500"/>
          <a:ext cx="4114800" cy="1238250"/>
        </a:xfrm>
        <a:prstGeom prst="trapezoid">
          <a:avLst>
            <a:gd name="adj" fmla="val 8307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Se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involucró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a los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alumnos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en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una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actividad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relevante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y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significativa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2777489" y="2476500"/>
        <a:ext cx="2674620" cy="1238250"/>
      </dsp:txXfrm>
    </dsp:sp>
    <dsp:sp modelId="{B4684799-CC1B-4AD1-84FD-FE5D7986FF60}">
      <dsp:nvSpPr>
        <dsp:cNvPr id="0" name=""/>
        <dsp:cNvSpPr/>
      </dsp:nvSpPr>
      <dsp:spPr>
        <a:xfrm rot="10800000">
          <a:off x="3086099" y="3714750"/>
          <a:ext cx="2057400" cy="1238250"/>
        </a:xfrm>
        <a:prstGeom prst="trapezoid">
          <a:avLst>
            <a:gd name="adj" fmla="val 8307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rgbClr val="CC0000"/>
              </a:solidFill>
            </a:rPr>
            <a:t>?</a:t>
          </a:r>
          <a:endParaRPr lang="en-US" sz="3200" b="1" kern="1200" dirty="0">
            <a:solidFill>
              <a:srgbClr val="CC0000"/>
            </a:solidFill>
          </a:endParaRPr>
        </a:p>
      </dsp:txBody>
      <dsp:txXfrm>
        <a:off x="3086099" y="3714750"/>
        <a:ext cx="2057400" cy="123825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1EA96-097E-4D65-B1B1-FF55329464E2}">
      <dsp:nvSpPr>
        <dsp:cNvPr id="0" name=""/>
        <dsp:cNvSpPr/>
      </dsp:nvSpPr>
      <dsp:spPr>
        <a:xfrm rot="10800000">
          <a:off x="0" y="19118"/>
          <a:ext cx="7772400" cy="1651000"/>
        </a:xfrm>
        <a:prstGeom prst="trapezoid">
          <a:avLst>
            <a:gd name="adj" fmla="val 78462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360169" y="19118"/>
        <a:ext cx="5052060" cy="1651000"/>
      </dsp:txXfrm>
    </dsp:sp>
    <dsp:sp modelId="{9BECBD9D-7016-41F9-9F50-CE734E6D18FF}">
      <dsp:nvSpPr>
        <dsp:cNvPr id="0" name=""/>
        <dsp:cNvSpPr/>
      </dsp:nvSpPr>
      <dsp:spPr>
        <a:xfrm rot="10800000">
          <a:off x="1230630" y="1548093"/>
          <a:ext cx="5250204" cy="1651000"/>
        </a:xfrm>
        <a:prstGeom prst="trapezoid">
          <a:avLst>
            <a:gd name="adj" fmla="val 78462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149415" y="1548093"/>
        <a:ext cx="3412632" cy="1651000"/>
      </dsp:txXfrm>
    </dsp:sp>
    <dsp:sp modelId="{89201414-8C0A-4DAA-808E-762D1DFD3C9C}">
      <dsp:nvSpPr>
        <dsp:cNvPr id="0" name=""/>
        <dsp:cNvSpPr/>
      </dsp:nvSpPr>
      <dsp:spPr>
        <a:xfrm rot="10800000">
          <a:off x="2590800" y="3302000"/>
          <a:ext cx="2590800" cy="1651000"/>
        </a:xfrm>
        <a:prstGeom prst="trapezoid">
          <a:avLst>
            <a:gd name="adj" fmla="val 78462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6500" kern="1200" dirty="0"/>
        </a:p>
      </dsp:txBody>
      <dsp:txXfrm>
        <a:off x="2590800" y="3302000"/>
        <a:ext cx="2590800" cy="1651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1EA96-097E-4D65-B1B1-FF55329464E2}">
      <dsp:nvSpPr>
        <dsp:cNvPr id="0" name=""/>
        <dsp:cNvSpPr/>
      </dsp:nvSpPr>
      <dsp:spPr>
        <a:xfrm rot="10800000">
          <a:off x="0" y="0"/>
          <a:ext cx="8305800" cy="990600"/>
        </a:xfrm>
        <a:prstGeom prst="trapezoid">
          <a:avLst>
            <a:gd name="adj" fmla="val 83846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/>
        </a:p>
      </dsp:txBody>
      <dsp:txXfrm>
        <a:off x="1453514" y="0"/>
        <a:ext cx="5398770" cy="990600"/>
      </dsp:txXfrm>
    </dsp:sp>
    <dsp:sp modelId="{89201414-8C0A-4DAA-808E-762D1DFD3C9C}">
      <dsp:nvSpPr>
        <dsp:cNvPr id="0" name=""/>
        <dsp:cNvSpPr/>
      </dsp:nvSpPr>
      <dsp:spPr>
        <a:xfrm rot="10800000">
          <a:off x="830580" y="990600"/>
          <a:ext cx="6644640" cy="990600"/>
        </a:xfrm>
        <a:prstGeom prst="trapezoid">
          <a:avLst>
            <a:gd name="adj" fmla="val 83846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6100" kern="1200" dirty="0"/>
        </a:p>
      </dsp:txBody>
      <dsp:txXfrm>
        <a:off x="1993391" y="990600"/>
        <a:ext cx="4319016" cy="990600"/>
      </dsp:txXfrm>
    </dsp:sp>
    <dsp:sp modelId="{5AD0BDAF-98F1-47B4-A70D-06EC9DB0F8CB}">
      <dsp:nvSpPr>
        <dsp:cNvPr id="0" name=""/>
        <dsp:cNvSpPr/>
      </dsp:nvSpPr>
      <dsp:spPr>
        <a:xfrm rot="10800000">
          <a:off x="1661160" y="1981200"/>
          <a:ext cx="4983480" cy="990600"/>
        </a:xfrm>
        <a:prstGeom prst="trapezoid">
          <a:avLst>
            <a:gd name="adj" fmla="val 83846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/>
        </a:p>
      </dsp:txBody>
      <dsp:txXfrm>
        <a:off x="2533269" y="1981200"/>
        <a:ext cx="3239262" cy="990600"/>
      </dsp:txXfrm>
    </dsp:sp>
    <dsp:sp modelId="{C01B2A67-CAF0-441C-9159-4332642C7B26}">
      <dsp:nvSpPr>
        <dsp:cNvPr id="0" name=""/>
        <dsp:cNvSpPr/>
      </dsp:nvSpPr>
      <dsp:spPr>
        <a:xfrm rot="10800000">
          <a:off x="2491740" y="2971800"/>
          <a:ext cx="3322320" cy="990600"/>
        </a:xfrm>
        <a:prstGeom prst="trapezoid">
          <a:avLst>
            <a:gd name="adj" fmla="val 83846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/>
        </a:p>
      </dsp:txBody>
      <dsp:txXfrm>
        <a:off x="3073146" y="2971800"/>
        <a:ext cx="2159508" cy="990600"/>
      </dsp:txXfrm>
    </dsp:sp>
    <dsp:sp modelId="{72EF25C4-AECB-4A8E-A54A-4D92C2FCD90B}">
      <dsp:nvSpPr>
        <dsp:cNvPr id="0" name=""/>
        <dsp:cNvSpPr/>
      </dsp:nvSpPr>
      <dsp:spPr>
        <a:xfrm rot="10800000">
          <a:off x="3322320" y="3962400"/>
          <a:ext cx="1661160" cy="990600"/>
        </a:xfrm>
        <a:prstGeom prst="trapezoid">
          <a:avLst>
            <a:gd name="adj" fmla="val 83846"/>
          </a:avLst>
        </a:prstGeom>
        <a:gradFill rotWithShape="0">
          <a:gsLst>
            <a:gs pos="1000">
              <a:srgbClr val="FFEFD1">
                <a:alpha val="1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/>
        </a:p>
      </dsp:txBody>
      <dsp:txXfrm>
        <a:off x="3322320" y="3962400"/>
        <a:ext cx="1661160" cy="9906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BB1A84-CF76-4920-BA08-1CDDE19E9B8B}">
      <dsp:nvSpPr>
        <dsp:cNvPr id="0" name=""/>
        <dsp:cNvSpPr/>
      </dsp:nvSpPr>
      <dsp:spPr>
        <a:xfrm rot="2432905">
          <a:off x="1541924" y="3832703"/>
          <a:ext cx="555499" cy="58183"/>
        </a:xfrm>
        <a:custGeom>
          <a:avLst/>
          <a:gdLst/>
          <a:ahLst/>
          <a:cxnLst/>
          <a:rect l="0" t="0" r="0" b="0"/>
          <a:pathLst>
            <a:path>
              <a:moveTo>
                <a:pt x="0" y="29091"/>
              </a:moveTo>
              <a:lnTo>
                <a:pt x="555499" y="290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9FC80-E9FB-4EBB-BBE1-A0A1E1955272}">
      <dsp:nvSpPr>
        <dsp:cNvPr id="0" name=""/>
        <dsp:cNvSpPr/>
      </dsp:nvSpPr>
      <dsp:spPr>
        <a:xfrm rot="21549363">
          <a:off x="1608537" y="2815056"/>
          <a:ext cx="1603242" cy="58183"/>
        </a:xfrm>
        <a:custGeom>
          <a:avLst/>
          <a:gdLst/>
          <a:ahLst/>
          <a:cxnLst/>
          <a:rect l="0" t="0" r="0" b="0"/>
          <a:pathLst>
            <a:path>
              <a:moveTo>
                <a:pt x="0" y="29091"/>
              </a:moveTo>
              <a:lnTo>
                <a:pt x="1603242" y="290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C2595-D7C4-4E40-A21E-196CCF1C833F}">
      <dsp:nvSpPr>
        <dsp:cNvPr id="0" name=""/>
        <dsp:cNvSpPr/>
      </dsp:nvSpPr>
      <dsp:spPr>
        <a:xfrm rot="19629164">
          <a:off x="1501535" y="1865288"/>
          <a:ext cx="1339602" cy="58183"/>
        </a:xfrm>
        <a:custGeom>
          <a:avLst/>
          <a:gdLst/>
          <a:ahLst/>
          <a:cxnLst/>
          <a:rect l="0" t="0" r="0" b="0"/>
          <a:pathLst>
            <a:path>
              <a:moveTo>
                <a:pt x="0" y="29091"/>
              </a:moveTo>
              <a:lnTo>
                <a:pt x="1339602" y="290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4B7F8-859B-4313-BE95-4FE709A7679B}">
      <dsp:nvSpPr>
        <dsp:cNvPr id="0" name=""/>
        <dsp:cNvSpPr/>
      </dsp:nvSpPr>
      <dsp:spPr>
        <a:xfrm>
          <a:off x="-47492" y="1390285"/>
          <a:ext cx="2291976" cy="27094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D17A7-9406-48CD-97E4-D20D88F4F0E7}">
      <dsp:nvSpPr>
        <dsp:cNvPr id="0" name=""/>
        <dsp:cNvSpPr/>
      </dsp:nvSpPr>
      <dsp:spPr>
        <a:xfrm>
          <a:off x="1532417" y="-244859"/>
          <a:ext cx="4943567" cy="191179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¿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Habrá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alguna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estrategia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aplicable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a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esta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situación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32417" y="-244859"/>
        <a:ext cx="4943567" cy="1911796"/>
      </dsp:txXfrm>
    </dsp:sp>
    <dsp:sp modelId="{5FF904CB-0F49-45B5-B499-1CA5DF4C8AAA}">
      <dsp:nvSpPr>
        <dsp:cNvPr id="0" name=""/>
        <dsp:cNvSpPr/>
      </dsp:nvSpPr>
      <dsp:spPr>
        <a:xfrm>
          <a:off x="3210516" y="1785673"/>
          <a:ext cx="4467593" cy="2027558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¿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Estarán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los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alumnos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interesados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en resolver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este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problema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0516" y="1785673"/>
        <a:ext cx="4467593" cy="2027558"/>
      </dsp:txXfrm>
    </dsp:sp>
    <dsp:sp modelId="{7E918690-323E-4C58-BF92-7BDD71D90BF0}">
      <dsp:nvSpPr>
        <dsp:cNvPr id="0" name=""/>
        <dsp:cNvSpPr/>
      </dsp:nvSpPr>
      <dsp:spPr>
        <a:xfrm>
          <a:off x="990598" y="3869161"/>
          <a:ext cx="4386279" cy="23192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¿La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Pirámide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Invertirda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Escritura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contribuirá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a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mejorar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la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fluidez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0598" y="3869161"/>
        <a:ext cx="4386279" cy="231929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81518-8FE2-4E90-8CFB-A7FCEEC03BD5}">
      <dsp:nvSpPr>
        <dsp:cNvPr id="0" name=""/>
        <dsp:cNvSpPr/>
      </dsp:nvSpPr>
      <dsp:spPr>
        <a:xfrm>
          <a:off x="1733068" y="254992"/>
          <a:ext cx="4913316" cy="20973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100" kern="1200" dirty="0" smtClean="0">
              <a:latin typeface="Times New Roman" pitchFamily="18" charset="0"/>
              <a:cs typeface="Times New Roman" pitchFamily="18" charset="0"/>
            </a:rPr>
            <a:t>Aplicar estrategias de escritura que contribuyan a mejorar la fluidez en la expresión oral en el aprendizaje de inglés como lengua extranjera.</a:t>
          </a:r>
          <a:endParaRPr lang="en-US" sz="2100" kern="1200" dirty="0"/>
        </a:p>
      </dsp:txBody>
      <dsp:txXfrm>
        <a:off x="1733068" y="254992"/>
        <a:ext cx="4913316" cy="2097374"/>
      </dsp:txXfrm>
    </dsp:sp>
    <dsp:sp modelId="{06314380-D645-4745-BB3B-F10F570AD8E4}">
      <dsp:nvSpPr>
        <dsp:cNvPr id="0" name=""/>
        <dsp:cNvSpPr/>
      </dsp:nvSpPr>
      <dsp:spPr>
        <a:xfrm rot="8096737">
          <a:off x="48593" y="2879715"/>
          <a:ext cx="2737314" cy="662585"/>
        </a:xfrm>
        <a:prstGeom prst="lef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986508-4FFD-4141-8C45-4621651CB6E7}">
      <dsp:nvSpPr>
        <dsp:cNvPr id="0" name=""/>
        <dsp:cNvSpPr/>
      </dsp:nvSpPr>
      <dsp:spPr>
        <a:xfrm>
          <a:off x="0" y="3348769"/>
          <a:ext cx="2361013" cy="19396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000" kern="1200" dirty="0" smtClean="0">
              <a:latin typeface="Times New Roman" pitchFamily="18" charset="0"/>
              <a:cs typeface="Times New Roman" pitchFamily="18" charset="0"/>
            </a:rPr>
            <a:t>Explorar y utilizar diferentes estrategias de lectura y escritura para aumentar la fluidez en la expresión oral.  </a:t>
          </a:r>
          <a:endParaRPr lang="en-US" sz="2000" kern="1200" dirty="0"/>
        </a:p>
      </dsp:txBody>
      <dsp:txXfrm>
        <a:off x="0" y="3348769"/>
        <a:ext cx="2361013" cy="1939697"/>
      </dsp:txXfrm>
    </dsp:sp>
    <dsp:sp modelId="{020F44F7-BE75-4375-AB16-959D48EE53B9}">
      <dsp:nvSpPr>
        <dsp:cNvPr id="0" name=""/>
        <dsp:cNvSpPr/>
      </dsp:nvSpPr>
      <dsp:spPr>
        <a:xfrm rot="5195476">
          <a:off x="3315053" y="3147008"/>
          <a:ext cx="2059144" cy="662585"/>
        </a:xfrm>
        <a:prstGeom prst="lef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A4CD1-13F3-4547-A42D-586C160A2CC2}">
      <dsp:nvSpPr>
        <dsp:cNvPr id="0" name=""/>
        <dsp:cNvSpPr/>
      </dsp:nvSpPr>
      <dsp:spPr>
        <a:xfrm>
          <a:off x="3125015" y="3581811"/>
          <a:ext cx="2513430" cy="18907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000" kern="1200" dirty="0" smtClean="0">
              <a:latin typeface="Times New Roman" pitchFamily="18" charset="0"/>
              <a:cs typeface="Times New Roman" pitchFamily="18" charset="0"/>
            </a:rPr>
            <a:t>Seleccionar y aplicar la estrategia más eficaz para la consecución de la fluidez oral. </a:t>
          </a:r>
          <a:endParaRPr lang="en-US" sz="2000" kern="1200" dirty="0"/>
        </a:p>
      </dsp:txBody>
      <dsp:txXfrm>
        <a:off x="3125015" y="3581811"/>
        <a:ext cx="2513430" cy="1890701"/>
      </dsp:txXfrm>
    </dsp:sp>
    <dsp:sp modelId="{2FEC3300-D749-4844-AA74-A11D687D46F1}">
      <dsp:nvSpPr>
        <dsp:cNvPr id="0" name=""/>
        <dsp:cNvSpPr/>
      </dsp:nvSpPr>
      <dsp:spPr>
        <a:xfrm rot="2388228">
          <a:off x="5523237" y="2697184"/>
          <a:ext cx="2701851" cy="662585"/>
        </a:xfrm>
        <a:prstGeom prst="lef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86A40-DA2B-4AF1-977D-7576CFDCB29D}">
      <dsp:nvSpPr>
        <dsp:cNvPr id="0" name=""/>
        <dsp:cNvSpPr/>
      </dsp:nvSpPr>
      <dsp:spPr>
        <a:xfrm>
          <a:off x="6401981" y="3107654"/>
          <a:ext cx="2208618" cy="1919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000" kern="1200" dirty="0" smtClean="0">
              <a:latin typeface="Times New Roman" pitchFamily="18" charset="0"/>
              <a:cs typeface="Times New Roman" pitchFamily="18" charset="0"/>
            </a:rPr>
            <a:t>Involucrar a los alumnos en actividades relevantes y significativas.</a:t>
          </a:r>
          <a:endParaRPr lang="en-US" sz="2000" kern="1200" dirty="0"/>
        </a:p>
      </dsp:txBody>
      <dsp:txXfrm>
        <a:off x="6401981" y="3107654"/>
        <a:ext cx="2208618" cy="191930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657752-B4F7-4493-A1B0-FEBAA0D461EE}">
      <dsp:nvSpPr>
        <dsp:cNvPr id="0" name=""/>
        <dsp:cNvSpPr/>
      </dsp:nvSpPr>
      <dsp:spPr>
        <a:xfrm>
          <a:off x="4088130" y="2392996"/>
          <a:ext cx="2807970" cy="2807970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Las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variaciones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cognitivas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y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las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estrategias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aprendizaje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   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4088130" y="2392996"/>
        <a:ext cx="2807970" cy="2807970"/>
      </dsp:txXfrm>
    </dsp:sp>
    <dsp:sp modelId="{6171464F-C9B4-4F42-B768-6719E09348BB}">
      <dsp:nvSpPr>
        <dsp:cNvPr id="0" name=""/>
        <dsp:cNvSpPr/>
      </dsp:nvSpPr>
      <dsp:spPr>
        <a:xfrm>
          <a:off x="2022760" y="1701807"/>
          <a:ext cx="2196894" cy="2042160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La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fluidez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en la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expresión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oral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22760" y="1701807"/>
        <a:ext cx="2196894" cy="2042160"/>
      </dsp:txXfrm>
    </dsp:sp>
    <dsp:sp modelId="{B6CAE491-F297-4B17-BCA0-0B755AD27B07}">
      <dsp:nvSpPr>
        <dsp:cNvPr id="0" name=""/>
        <dsp:cNvSpPr/>
      </dsp:nvSpPr>
      <dsp:spPr>
        <a:xfrm rot="20700000">
          <a:off x="3673777" y="185925"/>
          <a:ext cx="2338139" cy="2306289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La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escritura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como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instrumento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cognitvo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88488" y="689873"/>
        <a:ext cx="1308716" cy="1298394"/>
      </dsp:txXfrm>
    </dsp:sp>
    <dsp:sp modelId="{4C4DD87A-EDC7-4DA2-8FA2-ACA35DCDE424}">
      <dsp:nvSpPr>
        <dsp:cNvPr id="0" name=""/>
        <dsp:cNvSpPr/>
      </dsp:nvSpPr>
      <dsp:spPr>
        <a:xfrm>
          <a:off x="3879184" y="1963205"/>
          <a:ext cx="3594201" cy="3594201"/>
        </a:xfrm>
        <a:prstGeom prst="circularArrow">
          <a:avLst>
            <a:gd name="adj1" fmla="val 4688"/>
            <a:gd name="adj2" fmla="val 299029"/>
            <a:gd name="adj3" fmla="val 2534336"/>
            <a:gd name="adj4" fmla="val 15822675"/>
            <a:gd name="adj5" fmla="val 5469"/>
          </a:avLst>
        </a:prstGeom>
        <a:solidFill>
          <a:srgbClr val="CC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63934-C068-47FC-91C8-B6BCB9B15EC7}">
      <dsp:nvSpPr>
        <dsp:cNvPr id="0" name=""/>
        <dsp:cNvSpPr/>
      </dsp:nvSpPr>
      <dsp:spPr>
        <a:xfrm>
          <a:off x="1684340" y="1373157"/>
          <a:ext cx="2611412" cy="261141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CC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E735F9-5ACC-4D29-9B33-D3A658EEFB1A}">
      <dsp:nvSpPr>
        <dsp:cNvPr id="0" name=""/>
        <dsp:cNvSpPr/>
      </dsp:nvSpPr>
      <dsp:spPr>
        <a:xfrm>
          <a:off x="3173402" y="-115912"/>
          <a:ext cx="2815628" cy="281562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CC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1EA96-097E-4D65-B1B1-FF55329464E2}">
      <dsp:nvSpPr>
        <dsp:cNvPr id="0" name=""/>
        <dsp:cNvSpPr/>
      </dsp:nvSpPr>
      <dsp:spPr>
        <a:xfrm rot="10800000">
          <a:off x="0" y="0"/>
          <a:ext cx="7848600" cy="774700"/>
        </a:xfrm>
        <a:prstGeom prst="trapezoid">
          <a:avLst>
            <a:gd name="adj" fmla="val 84426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1373504" y="0"/>
        <a:ext cx="5101590" cy="774700"/>
      </dsp:txXfrm>
    </dsp:sp>
    <dsp:sp modelId="{9BECBD9D-7016-41F9-9F50-CE734E6D18FF}">
      <dsp:nvSpPr>
        <dsp:cNvPr id="0" name=""/>
        <dsp:cNvSpPr/>
      </dsp:nvSpPr>
      <dsp:spPr>
        <a:xfrm rot="10800000">
          <a:off x="572293" y="726412"/>
          <a:ext cx="6627096" cy="774700"/>
        </a:xfrm>
        <a:prstGeom prst="trapezoid">
          <a:avLst>
            <a:gd name="adj" fmla="val 84426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1732035" y="726412"/>
        <a:ext cx="4307612" cy="774700"/>
      </dsp:txXfrm>
    </dsp:sp>
    <dsp:sp modelId="{89201414-8C0A-4DAA-808E-762D1DFD3C9C}">
      <dsp:nvSpPr>
        <dsp:cNvPr id="0" name=""/>
        <dsp:cNvSpPr/>
      </dsp:nvSpPr>
      <dsp:spPr>
        <a:xfrm rot="10800000">
          <a:off x="1308100" y="1549400"/>
          <a:ext cx="5232400" cy="774700"/>
        </a:xfrm>
        <a:prstGeom prst="trapezoid">
          <a:avLst>
            <a:gd name="adj" fmla="val 84426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4800" kern="1200" dirty="0"/>
        </a:p>
      </dsp:txBody>
      <dsp:txXfrm>
        <a:off x="2223769" y="1549400"/>
        <a:ext cx="3401060" cy="774700"/>
      </dsp:txXfrm>
    </dsp:sp>
    <dsp:sp modelId="{5AD0BDAF-98F1-47B4-A70D-06EC9DB0F8CB}">
      <dsp:nvSpPr>
        <dsp:cNvPr id="0" name=""/>
        <dsp:cNvSpPr/>
      </dsp:nvSpPr>
      <dsp:spPr>
        <a:xfrm rot="10800000">
          <a:off x="1962150" y="2324100"/>
          <a:ext cx="3924300" cy="774700"/>
        </a:xfrm>
        <a:prstGeom prst="trapezoid">
          <a:avLst>
            <a:gd name="adj" fmla="val 84426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2648902" y="2324100"/>
        <a:ext cx="2550795" cy="774700"/>
      </dsp:txXfrm>
    </dsp:sp>
    <dsp:sp modelId="{C01B2A67-CAF0-441C-9159-4332642C7B26}">
      <dsp:nvSpPr>
        <dsp:cNvPr id="0" name=""/>
        <dsp:cNvSpPr/>
      </dsp:nvSpPr>
      <dsp:spPr>
        <a:xfrm rot="10800000">
          <a:off x="2616200" y="3098800"/>
          <a:ext cx="2616200" cy="774700"/>
        </a:xfrm>
        <a:prstGeom prst="trapezoid">
          <a:avLst>
            <a:gd name="adj" fmla="val 84426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3074035" y="3098800"/>
        <a:ext cx="1700530" cy="774700"/>
      </dsp:txXfrm>
    </dsp:sp>
    <dsp:sp modelId="{72EF25C4-AECB-4A8E-A54A-4D92C2FCD90B}">
      <dsp:nvSpPr>
        <dsp:cNvPr id="0" name=""/>
        <dsp:cNvSpPr/>
      </dsp:nvSpPr>
      <dsp:spPr>
        <a:xfrm rot="10800000">
          <a:off x="3270250" y="3873500"/>
          <a:ext cx="1308100" cy="774700"/>
        </a:xfrm>
        <a:prstGeom prst="trapezoid">
          <a:avLst>
            <a:gd name="adj" fmla="val 84426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3270250" y="3873500"/>
        <a:ext cx="1308100" cy="7747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1EA96-097E-4D65-B1B1-FF55329464E2}">
      <dsp:nvSpPr>
        <dsp:cNvPr id="0" name=""/>
        <dsp:cNvSpPr/>
      </dsp:nvSpPr>
      <dsp:spPr>
        <a:xfrm rot="10800000">
          <a:off x="0" y="0"/>
          <a:ext cx="8382000" cy="774700"/>
        </a:xfrm>
        <a:prstGeom prst="trapezoid">
          <a:avLst>
            <a:gd name="adj" fmla="val 90164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1466849" y="0"/>
        <a:ext cx="5448300" cy="774700"/>
      </dsp:txXfrm>
    </dsp:sp>
    <dsp:sp modelId="{9BECBD9D-7016-41F9-9F50-CE734E6D18FF}">
      <dsp:nvSpPr>
        <dsp:cNvPr id="0" name=""/>
        <dsp:cNvSpPr/>
      </dsp:nvSpPr>
      <dsp:spPr>
        <a:xfrm rot="10800000">
          <a:off x="611187" y="726412"/>
          <a:ext cx="7077481" cy="774700"/>
        </a:xfrm>
        <a:prstGeom prst="trapezoid">
          <a:avLst>
            <a:gd name="adj" fmla="val 90164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1849746" y="726412"/>
        <a:ext cx="4600362" cy="774700"/>
      </dsp:txXfrm>
    </dsp:sp>
    <dsp:sp modelId="{89201414-8C0A-4DAA-808E-762D1DFD3C9C}">
      <dsp:nvSpPr>
        <dsp:cNvPr id="0" name=""/>
        <dsp:cNvSpPr/>
      </dsp:nvSpPr>
      <dsp:spPr>
        <a:xfrm rot="10800000">
          <a:off x="1397000" y="1549400"/>
          <a:ext cx="5588000" cy="774700"/>
        </a:xfrm>
        <a:prstGeom prst="trapezoid">
          <a:avLst>
            <a:gd name="adj" fmla="val 90164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4800" kern="1200" dirty="0"/>
        </a:p>
      </dsp:txBody>
      <dsp:txXfrm>
        <a:off x="2374899" y="1549400"/>
        <a:ext cx="3632200" cy="774700"/>
      </dsp:txXfrm>
    </dsp:sp>
    <dsp:sp modelId="{5AD0BDAF-98F1-47B4-A70D-06EC9DB0F8CB}">
      <dsp:nvSpPr>
        <dsp:cNvPr id="0" name=""/>
        <dsp:cNvSpPr/>
      </dsp:nvSpPr>
      <dsp:spPr>
        <a:xfrm rot="10800000">
          <a:off x="2095500" y="2324100"/>
          <a:ext cx="4191000" cy="774700"/>
        </a:xfrm>
        <a:prstGeom prst="trapezoid">
          <a:avLst>
            <a:gd name="adj" fmla="val 90164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2828925" y="2324100"/>
        <a:ext cx="2724150" cy="774700"/>
      </dsp:txXfrm>
    </dsp:sp>
    <dsp:sp modelId="{C01B2A67-CAF0-441C-9159-4332642C7B26}">
      <dsp:nvSpPr>
        <dsp:cNvPr id="0" name=""/>
        <dsp:cNvSpPr/>
      </dsp:nvSpPr>
      <dsp:spPr>
        <a:xfrm rot="10800000">
          <a:off x="2794000" y="3098800"/>
          <a:ext cx="2794000" cy="774700"/>
        </a:xfrm>
        <a:prstGeom prst="trapezoid">
          <a:avLst>
            <a:gd name="adj" fmla="val 90164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3282950" y="3098800"/>
        <a:ext cx="1816100" cy="774700"/>
      </dsp:txXfrm>
    </dsp:sp>
    <dsp:sp modelId="{72EF25C4-AECB-4A8E-A54A-4D92C2FCD90B}">
      <dsp:nvSpPr>
        <dsp:cNvPr id="0" name=""/>
        <dsp:cNvSpPr/>
      </dsp:nvSpPr>
      <dsp:spPr>
        <a:xfrm rot="10800000">
          <a:off x="3492500" y="3873500"/>
          <a:ext cx="1397000" cy="774700"/>
        </a:xfrm>
        <a:prstGeom prst="trapezoid">
          <a:avLst>
            <a:gd name="adj" fmla="val 90164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3492500" y="3873500"/>
        <a:ext cx="1397000" cy="7747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1EA96-097E-4D65-B1B1-FF55329464E2}">
      <dsp:nvSpPr>
        <dsp:cNvPr id="0" name=""/>
        <dsp:cNvSpPr/>
      </dsp:nvSpPr>
      <dsp:spPr>
        <a:xfrm rot="10800000">
          <a:off x="0" y="0"/>
          <a:ext cx="8458200" cy="800099"/>
        </a:xfrm>
        <a:prstGeom prst="trapezoid">
          <a:avLst>
            <a:gd name="adj" fmla="val 88095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1480184" y="0"/>
        <a:ext cx="5497830" cy="800099"/>
      </dsp:txXfrm>
    </dsp:sp>
    <dsp:sp modelId="{9BECBD9D-7016-41F9-9F50-CE734E6D18FF}">
      <dsp:nvSpPr>
        <dsp:cNvPr id="0" name=""/>
        <dsp:cNvSpPr/>
      </dsp:nvSpPr>
      <dsp:spPr>
        <a:xfrm rot="10800000">
          <a:off x="616743" y="750229"/>
          <a:ext cx="7141822" cy="800099"/>
        </a:xfrm>
        <a:prstGeom prst="trapezoid">
          <a:avLst>
            <a:gd name="adj" fmla="val 88095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1866562" y="750229"/>
        <a:ext cx="4642184" cy="800099"/>
      </dsp:txXfrm>
    </dsp:sp>
    <dsp:sp modelId="{89201414-8C0A-4DAA-808E-762D1DFD3C9C}">
      <dsp:nvSpPr>
        <dsp:cNvPr id="0" name=""/>
        <dsp:cNvSpPr/>
      </dsp:nvSpPr>
      <dsp:spPr>
        <a:xfrm rot="10800000">
          <a:off x="1409700" y="1600200"/>
          <a:ext cx="5638800" cy="800099"/>
        </a:xfrm>
        <a:prstGeom prst="trapezoid">
          <a:avLst>
            <a:gd name="adj" fmla="val 88095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4900" kern="1200" dirty="0"/>
        </a:p>
      </dsp:txBody>
      <dsp:txXfrm>
        <a:off x="2396489" y="1600200"/>
        <a:ext cx="3665220" cy="800099"/>
      </dsp:txXfrm>
    </dsp:sp>
    <dsp:sp modelId="{5AD0BDAF-98F1-47B4-A70D-06EC9DB0F8CB}">
      <dsp:nvSpPr>
        <dsp:cNvPr id="0" name=""/>
        <dsp:cNvSpPr/>
      </dsp:nvSpPr>
      <dsp:spPr>
        <a:xfrm rot="10800000">
          <a:off x="2114550" y="2400300"/>
          <a:ext cx="4229100" cy="800099"/>
        </a:xfrm>
        <a:prstGeom prst="trapezoid">
          <a:avLst>
            <a:gd name="adj" fmla="val 88095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2854642" y="2400300"/>
        <a:ext cx="2748915" cy="800099"/>
      </dsp:txXfrm>
    </dsp:sp>
    <dsp:sp modelId="{C01B2A67-CAF0-441C-9159-4332642C7B26}">
      <dsp:nvSpPr>
        <dsp:cNvPr id="0" name=""/>
        <dsp:cNvSpPr/>
      </dsp:nvSpPr>
      <dsp:spPr>
        <a:xfrm rot="10800000">
          <a:off x="2819400" y="3200399"/>
          <a:ext cx="2819400" cy="800099"/>
        </a:xfrm>
        <a:prstGeom prst="trapezoid">
          <a:avLst>
            <a:gd name="adj" fmla="val 88095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3312794" y="3200399"/>
        <a:ext cx="1832610" cy="800099"/>
      </dsp:txXfrm>
    </dsp:sp>
    <dsp:sp modelId="{72EF25C4-AECB-4A8E-A54A-4D92C2FCD90B}">
      <dsp:nvSpPr>
        <dsp:cNvPr id="0" name=""/>
        <dsp:cNvSpPr/>
      </dsp:nvSpPr>
      <dsp:spPr>
        <a:xfrm rot="10800000">
          <a:off x="3524250" y="4000500"/>
          <a:ext cx="1409700" cy="800099"/>
        </a:xfrm>
        <a:prstGeom prst="trapezoid">
          <a:avLst>
            <a:gd name="adj" fmla="val 88095"/>
          </a:avLst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/>
        </a:p>
      </dsp:txBody>
      <dsp:txXfrm>
        <a:off x="3524250" y="4000500"/>
        <a:ext cx="1409700" cy="800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851A0-E4AA-463C-8130-2B586B0BE6E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03130-B653-4819-A08F-5E7F834F6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35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DO" sz="2600" dirty="0" smtClean="0">
                <a:latin typeface="Times New Roman" pitchFamily="18" charset="0"/>
                <a:cs typeface="Times New Roman" pitchFamily="18" charset="0"/>
              </a:rPr>
              <a:t>Explorar y utilizar diferentes estrategias y actividades de lectura y escritura para aumentar la fluidez en la expresión oral.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03130-B653-4819-A08F-5E7F834F63F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03130-B653-4819-A08F-5E7F834F63F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03130-B653-4819-A08F-5E7F834F63F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694980-6DE9-4296-B86B-EB07F89EC58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FFF2CB-556F-4740-9BC1-3398EAC22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447800"/>
          </a:xfrm>
          <a:solidFill>
            <a:srgbClr val="00206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Francia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Gómez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Bueno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 de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abril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 2015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2209800"/>
            <a:ext cx="8915400" cy="4419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MX" sz="2200" b="1" dirty="0" smtClean="0">
                <a:latin typeface="Times New Roman" pitchFamily="18" charset="0"/>
                <a:cs typeface="Times New Roman" pitchFamily="18" charset="0"/>
              </a:rPr>
              <a:t>Campus Santo Tomás de Aquino </a:t>
            </a:r>
          </a:p>
          <a:p>
            <a:pPr algn="ctr">
              <a:buNone/>
            </a:pPr>
            <a:r>
              <a:rPr lang="es-MX" sz="2200" b="1" dirty="0" smtClean="0">
                <a:latin typeface="Times New Roman" pitchFamily="18" charset="0"/>
                <a:cs typeface="Times New Roman" pitchFamily="18" charset="0"/>
              </a:rPr>
              <a:t>Facultad de Ciencias y Humanidades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MX" sz="2200" b="1" dirty="0" smtClean="0">
                <a:latin typeface="Times New Roman" pitchFamily="18" charset="0"/>
                <a:cs typeface="Times New Roman" pitchFamily="18" charset="0"/>
              </a:rPr>
              <a:t>Centro de Excelencia para la Investigación y Difusión </a:t>
            </a:r>
            <a:r>
              <a:rPr lang="es-MX" sz="2200" b="1" dirty="0" smtClean="0">
                <a:latin typeface="Times New Roman" pitchFamily="18" charset="0"/>
                <a:cs typeface="Times New Roman" pitchFamily="18" charset="0"/>
              </a:rPr>
              <a:t>de</a:t>
            </a:r>
          </a:p>
          <a:p>
            <a:pPr algn="ctr">
              <a:buNone/>
            </a:pPr>
            <a:r>
              <a:rPr lang="es-MX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200" b="1" dirty="0" smtClean="0">
                <a:latin typeface="Times New Roman" pitchFamily="18" charset="0"/>
                <a:cs typeface="Times New Roman" pitchFamily="18" charset="0"/>
              </a:rPr>
              <a:t>la Lectura y Escritura (CEDILE)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MX" sz="2200" b="1" dirty="0" smtClean="0">
                <a:latin typeface="Times New Roman" pitchFamily="18" charset="0"/>
                <a:cs typeface="Times New Roman" pitchFamily="18" charset="0"/>
              </a:rPr>
              <a:t>Programa de Alfabetización Académica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MX" sz="2200" b="1" dirty="0" smtClean="0">
                <a:latin typeface="Times New Roman" pitchFamily="18" charset="0"/>
                <a:cs typeface="Times New Roman" pitchFamily="18" charset="0"/>
              </a:rPr>
              <a:t>Diplomado en Lectura y Escritura a través del </a:t>
            </a:r>
            <a:r>
              <a:rPr lang="es-MX" sz="2200" b="1" dirty="0" smtClean="0">
                <a:latin typeface="Times New Roman" pitchFamily="18" charset="0"/>
                <a:cs typeface="Times New Roman" pitchFamily="18" charset="0"/>
              </a:rPr>
              <a:t>Currículo</a:t>
            </a:r>
          </a:p>
          <a:p>
            <a:pPr algn="ctr">
              <a:buNone/>
            </a:pPr>
            <a:r>
              <a:rPr lang="es-MX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200" b="1" dirty="0" smtClean="0">
                <a:latin typeface="Times New Roman" pitchFamily="18" charset="0"/>
                <a:cs typeface="Times New Roman" pitchFamily="18" charset="0"/>
              </a:rPr>
              <a:t>en el Nivel Superior</a:t>
            </a:r>
          </a:p>
          <a:p>
            <a:pPr algn="ctr"/>
            <a:endParaRPr lang="es-MX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MX" sz="2400" b="1" dirty="0" smtClean="0">
                <a:latin typeface="Times New Roman" pitchFamily="18" charset="0"/>
                <a:cs typeface="Times New Roman" pitchFamily="18" charset="0"/>
              </a:rPr>
              <a:t>Proyecto de Investigación-Acción:</a:t>
            </a:r>
          </a:p>
          <a:p>
            <a:pPr algn="ctr">
              <a:buNone/>
            </a:pPr>
            <a:r>
              <a:rPr lang="es-MX" sz="2400" b="1" dirty="0" smtClean="0">
                <a:latin typeface="Times New Roman" pitchFamily="18" charset="0"/>
                <a:cs typeface="Times New Roman" pitchFamily="18" charset="0"/>
              </a:rPr>
              <a:t>“Pirámide Invertida de Escritura: una estrategia para mejorar la fluidez del inglés como lengua extrajera”</a:t>
            </a:r>
          </a:p>
          <a:p>
            <a:pPr algn="ctr"/>
            <a:endParaRPr lang="en-US" dirty="0"/>
          </a:p>
        </p:txBody>
      </p:sp>
      <p:pic>
        <p:nvPicPr>
          <p:cNvPr id="4" name="Picture 2" descr="http://www.pucmm.edu.do/_catalogs/masterpage/PUCMM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11867"/>
            <a:ext cx="3657600" cy="1196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381000" y="1676400"/>
          <a:ext cx="8458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fluidez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en la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expresión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oral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458200" cy="5029200"/>
          </a:xfrm>
        </p:spPr>
        <p:txBody>
          <a:bodyPr>
            <a:noAutofit/>
          </a:bodyPr>
          <a:lstStyle/>
          <a:p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Habilidad de hablar en forma coherente y razonada o de tener ideas apropiadas para expresarse en un amplio rango de contextos. (</a:t>
            </a:r>
            <a:r>
              <a:rPr lang="es-DO" sz="2400" dirty="0" err="1" smtClean="0">
                <a:latin typeface="Times New Roman" pitchFamily="18" charset="0"/>
                <a:cs typeface="Times New Roman" pitchFamily="18" charset="0"/>
              </a:rPr>
              <a:t>Lennon</a:t>
            </a:r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, 1990), (Oxford, 1990) y (</a:t>
            </a:r>
            <a:r>
              <a:rPr lang="es-DO" sz="2400" dirty="0" err="1" smtClean="0">
                <a:latin typeface="Times New Roman" pitchFamily="18" charset="0"/>
                <a:cs typeface="Times New Roman" pitchFamily="18" charset="0"/>
              </a:rPr>
              <a:t>Fillmore</a:t>
            </a:r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, 1979). </a:t>
            </a:r>
          </a:p>
          <a:p>
            <a:pPr>
              <a:buNone/>
            </a:pPr>
            <a:endParaRPr lang="es-DO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La psicolingüística ofrece datos importantes sobre los procesos cognitivo-lingüísticos que materializan la actividad verbal. </a:t>
            </a:r>
          </a:p>
          <a:p>
            <a:endParaRPr lang="es-DO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La hipótesis del “período crítico” de Eric H. </a:t>
            </a:r>
            <a:r>
              <a:rPr lang="es-DO" sz="2400" dirty="0" err="1" smtClean="0">
                <a:latin typeface="Times New Roman" pitchFamily="18" charset="0"/>
                <a:cs typeface="Times New Roman" pitchFamily="18" charset="0"/>
              </a:rPr>
              <a:t>Lenneberg</a:t>
            </a:r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 se evidencia en la adquisición de una segunda lengua, donde el desarrollo del lenguaje resulta extremadamente costoso en los adultos. (Anula Rebollo, 2002).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381000" y="13716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Enfoque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metodológico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502920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Este proyecto se inscribe bajo el formato de investigación-acción y se desarrolla en el siguiente contexto:</a:t>
            </a:r>
          </a:p>
          <a:p>
            <a:pPr>
              <a:buNone/>
            </a:pPr>
            <a:endParaRPr lang="es-D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Misión y Modelo Educativo de la PUCMM</a:t>
            </a:r>
          </a:p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Programa de Inglés</a:t>
            </a:r>
          </a:p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Inglés Avanzado I (ILE-301), grupo 002, 1-2014-2015</a:t>
            </a:r>
          </a:p>
          <a:p>
            <a:pPr>
              <a:buNone/>
            </a:pPr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   CSTA, PUCMM.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D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Grupo heterogéneo: 18 alumnos de ambos sexos, de 18 a 23 años, la mayor parte cursando el 2do ó 3er año de</a:t>
            </a:r>
          </a:p>
          <a:p>
            <a:pPr>
              <a:buNone/>
            </a:pPr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    estudios, en diferentes disciplinas.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DO" dirty="0" smtClean="0"/>
          </a:p>
          <a:p>
            <a:endParaRPr lang="es-DO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Pirámide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Invertida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Escritura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4800" y="11430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Evaluación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28600" y="990599"/>
          <a:ext cx="8686800" cy="575511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400479">
                <a:tc gridSpan="5"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ESL Speaking Rubric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430"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C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Poor </a:t>
                      </a:r>
                      <a:endParaRPr lang="en-US" sz="1400" b="1" dirty="0">
                        <a:solidFill>
                          <a:srgbClr val="CC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C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Fair</a:t>
                      </a:r>
                      <a:endParaRPr lang="en-US" sz="1400" b="1" dirty="0">
                        <a:solidFill>
                          <a:srgbClr val="CC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C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Good</a:t>
                      </a:r>
                      <a:endParaRPr lang="en-US" sz="1400" b="1" dirty="0">
                        <a:solidFill>
                          <a:srgbClr val="CC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C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Excellent</a:t>
                      </a:r>
                      <a:endParaRPr lang="en-US" sz="1400" b="1" dirty="0">
                        <a:solidFill>
                          <a:srgbClr val="CC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38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 pitchFamily="18" charset="0"/>
                          <a:cs typeface="Times New Roman" pitchFamily="18" charset="0"/>
                        </a:rPr>
                        <a:t>Clarity </a:t>
                      </a:r>
                      <a:endParaRPr lang="en-US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All questions and answers were awkward and incomprehensible.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Questions and answers were awkward and incomprehensible to understand at times.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Questions or answers were awkward at times but always understandable.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cs typeface="Times New Roman" pitchFamily="18" charset="0"/>
                        </a:rPr>
                        <a:t>Questions and answers were clear and comprehensible. </a:t>
                      </a:r>
                      <a:endParaRPr lang="en-US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</a:tr>
              <a:tr h="6735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 pitchFamily="18" charset="0"/>
                          <a:cs typeface="Times New Roman" pitchFamily="18" charset="0"/>
                        </a:rPr>
                        <a:t>Pronunciation</a:t>
                      </a: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Student's pronunciation was incomprehensible.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Student's pronunciation made understanding difficult.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Student's pronunciation was understandable with some error.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Student's pronunciation was like a native speaker.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</a:tr>
              <a:tr h="15556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latin typeface="Times New Roman" pitchFamily="18" charset="0"/>
                          <a:cs typeface="Times New Roman" pitchFamily="18" charset="0"/>
                        </a:rPr>
                        <a:t>Fluency 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Student 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was unable to ask or respond to questions. 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Student 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took a long time to ask and respond to questions. 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were able to ask and answer the questions with little difficulty.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were able to communicate clearly with no difficulty. 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>
                    <a:solidFill>
                      <a:srgbClr val="FFFF00"/>
                    </a:solidFill>
                  </a:tcPr>
                </a:tc>
              </a:tr>
              <a:tr h="932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 pitchFamily="18" charset="0"/>
                          <a:cs typeface="Times New Roman" pitchFamily="18" charset="0"/>
                        </a:rPr>
                        <a:t>Comprehension</a:t>
                      </a: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Student was unable to comprehend questions. Questions had to be repeated.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cs typeface="Times New Roman" pitchFamily="18" charset="0"/>
                        </a:rPr>
                        <a:t>The student showed little comprehension of questions. Questions had to be repeated. </a:t>
                      </a:r>
                      <a:endParaRPr lang="en-US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The student understood most of what was asked of him/her.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The student fully understood the questions asked and answered correctly.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</a:tr>
              <a:tr h="94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 pitchFamily="18" charset="0"/>
                          <a:cs typeface="Times New Roman" pitchFamily="18" charset="0"/>
                        </a:rPr>
                        <a:t>Content </a:t>
                      </a:r>
                      <a:endParaRPr lang="en-US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cs typeface="Times New Roman" pitchFamily="18" charset="0"/>
                        </a:rPr>
                        <a:t>Did not ask appropriate question for information, no response to question. </a:t>
                      </a:r>
                      <a:endParaRPr lang="en-US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cs typeface="Times New Roman" pitchFamily="18" charset="0"/>
                        </a:rPr>
                        <a:t>Ask some inappropriate questions for information or answered question with very limited answers. </a:t>
                      </a:r>
                      <a:endParaRPr lang="en-US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cs typeface="Times New Roman" pitchFamily="18" charset="0"/>
                        </a:rPr>
                        <a:t>Gave appropriate questions for survey information but responses were limited in content. </a:t>
                      </a:r>
                      <a:endParaRPr lang="en-US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Gave appropriate questions and good content in responses to questions. </a:t>
                      </a:r>
                      <a:endParaRPr lang="en-US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0" marR="52070" marT="52070" marB="520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52400" y="152400"/>
          <a:ext cx="8991600" cy="662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7931"/>
                <a:gridCol w="2222269"/>
                <a:gridCol w="3581400"/>
              </a:tblGrid>
              <a:tr h="842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20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Situación inicial</a:t>
                      </a:r>
                      <a:endParaRPr lang="en-US" sz="2000" b="1" baseline="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20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Situación final</a:t>
                      </a:r>
                      <a:endParaRPr lang="en-US" sz="2000" b="1" baseline="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002060"/>
                    </a:solidFill>
                  </a:tcPr>
                </a:tc>
              </a:tr>
              <a:tr h="13929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Necesidad de mucho tiempo para contestar 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Uso adecuado del tiempo, sin pausas exageradas que limitan la fluidez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928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Mucha traducción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Mucho menos recurrencia a palabras en español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172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Limitada fluidez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Expresión fluida y natural, sin excesivas dudas o vacilaciones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928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Timidez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Compromiso y disfrute de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la variedad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590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Inseguridad 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Autoconfianza 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773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Limitada expresión oral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latin typeface="Times New Roman" pitchFamily="18" charset="0"/>
                          <a:cs typeface="Times New Roman" pitchFamily="18" charset="0"/>
                        </a:rPr>
                        <a:t>Respuestas apropiadas con diferentes recursos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3352800" y="3048000"/>
            <a:ext cx="2133600" cy="914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continuación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28600" y="1295398"/>
          <a:ext cx="8686800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6800"/>
              </a:tblGrid>
              <a:tr h="930565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Retroalimentación</a:t>
                      </a:r>
                      <a:endParaRPr lang="en-US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  <a:latin typeface="+mn-lt"/>
                        <a:cs typeface="+mn-cs"/>
                      </a:endParaRPr>
                    </a:p>
                    <a:p>
                      <a:r>
                        <a:rPr lang="es-DO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¿Cree usted que esta estrategia de escritura le ha ayudado a mejorar su fluidez oral?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</a:tr>
              <a:tr h="930565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“Sí, porque esa estrategia me ayudó a comunicarme con los demás en el aula, ya que tenía más confianza en mí mismo a la hora de hablar”.  </a:t>
                      </a:r>
                    </a:p>
                    <a:p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175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“Sí, ayuda a coordinar primero las ideas y nos permite expresarnos mejor”.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930565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“Creo que fue buena porque a veces sabemos lo que queremos decir y las palabras, pero al momento no sabemos organizarlas”.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930565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“Sí, porque cuando escribo puedo organizar mejor las ideas que quiero expresar, ayudándome a ser más fluida a la hora de hablar”.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9305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“Fue una buena experiencia ya que tuvo, creo, buenos resultados en el aprendizaje de todos”.  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continuación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28600" y="1232168"/>
          <a:ext cx="8686800" cy="5159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6800"/>
              </a:tblGrid>
              <a:tr h="901432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Retroalimentación</a:t>
                      </a:r>
                      <a:endParaRPr lang="en-US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  <a:latin typeface="+mn-lt"/>
                        <a:cs typeface="+mn-cs"/>
                      </a:endParaRPr>
                    </a:p>
                    <a:p>
                      <a:r>
                        <a:rPr lang="es-DO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¿Cómo se sintió durante su participación en esta experiencia de aprendizaje?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</a:tr>
              <a:tr h="805354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“Muy a gusto, me sentía en plena confianza”. 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882785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“Muy bien, y me fue de mucho provecho para mejorar mi vocabulario y mi forma de expresarme”.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805354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“Bien, ya que me siento capaz de hablar fluidamente, sin ningún temor”.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882785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“Bien, porque pude ver mi mejoría en cuanto a mi expresión oral”.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805354">
                <a:tc>
                  <a:txBody>
                    <a:bodyPr/>
                    <a:lstStyle/>
                    <a:p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“Muy bien, quisiera hacerlo de nuevo”.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Conclusiones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645619229"/>
              </p:ext>
            </p:extLst>
          </p:nvPr>
        </p:nvGraphicFramePr>
        <p:xfrm>
          <a:off x="228600" y="1600200"/>
          <a:ext cx="8686800" cy="5044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6800"/>
              </a:tblGrid>
              <a:tr h="979290">
                <a:tc>
                  <a:txBody>
                    <a:bodyPr/>
                    <a:lstStyle/>
                    <a:p>
                      <a:pPr algn="ctr"/>
                      <a:endParaRPr lang="es-DO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La escritura tiene un impacto en el lenguaje oral en estudiantes adultos jóvenes en el nivel avanzado de aprendizaje de inglés como lengua extranjera.  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076">
                <a:tc>
                  <a:txBody>
                    <a:bodyPr/>
                    <a:lstStyle/>
                    <a:p>
                      <a:pPr algn="ctr"/>
                      <a:endParaRPr lang="es-DO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La combinación de las dos destrezas de producción (escritura y habla) contribuyó a una mejoría significativa de la fluidez en la expresión oral  en inglés de los estudiantes participantes en esta experiencia. 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290">
                <a:tc>
                  <a:txBody>
                    <a:bodyPr/>
                    <a:lstStyle/>
                    <a:p>
                      <a:pPr algn="ctr"/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La sociali</a:t>
                      </a:r>
                      <a:r>
                        <a:rPr lang="es-DO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ación de la estrategia con los estudiantes contribuyó a despertar su interés por la actividad y a mejorar su actitud en la clase al sentirse parte importante de la misma.  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772">
                <a:tc>
                  <a:txBody>
                    <a:bodyPr/>
                    <a:lstStyle/>
                    <a:p>
                      <a:pPr algn="ctr"/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La estrategia </a:t>
                      </a:r>
                      <a:r>
                        <a:rPr lang="es-DO" smtClean="0">
                          <a:latin typeface="Times New Roman" pitchFamily="18" charset="0"/>
                          <a:cs typeface="Times New Roman" pitchFamily="18" charset="0"/>
                        </a:rPr>
                        <a:t>contribuyó al desarrollo </a:t>
                      </a: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de la seguridad y la autoconfianza de los estudiantes en su capacidad para transmitir pensamientos, opiniones, ideas y sentimientos en forma oral en inglés.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7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La “Pirámide Invertida de Escritura”</a:t>
                      </a:r>
                      <a:r>
                        <a:rPr lang="es-DO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requiere una </a:t>
                      </a:r>
                      <a:r>
                        <a:rPr lang="es-DO" dirty="0" smtClean="0">
                          <a:latin typeface="Times New Roman" pitchFamily="18" charset="0"/>
                          <a:cs typeface="Times New Roman" pitchFamily="18" charset="0"/>
                        </a:rPr>
                        <a:t>aplicación estratégica consciente,  intencionada y significativa y un elevado nivel de control cognitivo. </a:t>
                      </a:r>
                      <a:endParaRPr lang="en-US" dirty="0" smtClean="0"/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Conclusiones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continuación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10 Marcador de contenido">
            <a:hlinkClick r:id="rId2" action="ppaction://hlinksldjump"/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29094966"/>
              </p:ext>
            </p:extLst>
          </p:nvPr>
        </p:nvGraphicFramePr>
        <p:xfrm>
          <a:off x="457200" y="16764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0 Marcador de contenido"/>
          <p:cNvGraphicFramePr>
            <a:graphicFrameLocks/>
          </p:cNvGraphicFramePr>
          <p:nvPr/>
        </p:nvGraphicFramePr>
        <p:xfrm>
          <a:off x="304800" y="2514600"/>
          <a:ext cx="8610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295400"/>
          </a:xfrm>
          <a:solidFill>
            <a:srgbClr val="002060"/>
          </a:solidFill>
          <a:ln w="38100">
            <a:solidFill>
              <a:srgbClr val="CC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¡Gracias!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66800" y="2819400"/>
            <a:ext cx="6858000" cy="3505200"/>
          </a:xfrm>
        </p:spPr>
        <p:txBody>
          <a:bodyPr/>
          <a:lstStyle/>
          <a:p>
            <a:pPr algn="ctr">
              <a:buNone/>
            </a:pPr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“El desarrollo y aplicación de estrategias en el proceso de enseñanza y aprendizaje de los contenidos de una materia es uno de los elementos que justifica toda actuación didáctica”. </a:t>
            </a:r>
          </a:p>
          <a:p>
            <a:pPr algn="ctr">
              <a:buNone/>
            </a:pPr>
            <a:r>
              <a:rPr lang="es-DO" sz="2000" dirty="0" smtClean="0">
                <a:latin typeface="Times New Roman" pitchFamily="18" charset="0"/>
                <a:cs typeface="Times New Roman" pitchFamily="18" charset="0"/>
              </a:rPr>
              <a:t>(Castillo, S. y Cabrerizo, J., 2006).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228600" y="1524000"/>
          <a:ext cx="8686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00206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Introducción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10600" cy="51054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El reto de la alfabetización académica: replantear la lectura y</a:t>
            </a:r>
          </a:p>
          <a:p>
            <a:pPr>
              <a:buNone/>
            </a:pPr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    la escritura como las principales herramientas de aprendizaje.</a:t>
            </a:r>
          </a:p>
          <a:p>
            <a:endParaRPr lang="es-D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Compromiso con el Diplomado de Lectura y Escritura: </a:t>
            </a:r>
          </a:p>
          <a:p>
            <a:pPr lvl="1">
              <a:buFont typeface="Wingdings" pitchFamily="2" charset="2"/>
              <a:buChar char="ü"/>
            </a:pPr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Mejorar el desempeño de nuestros alumnos en lectura y escritura</a:t>
            </a:r>
          </a:p>
          <a:p>
            <a:pPr lvl="1">
              <a:buFont typeface="Wingdings" pitchFamily="2" charset="2"/>
              <a:buChar char="ü"/>
            </a:pPr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Reflexionar y transformar nuestra práctica docente</a:t>
            </a:r>
          </a:p>
          <a:p>
            <a:pPr lvl="1">
              <a:buFont typeface="Wingdings" pitchFamily="2" charset="2"/>
              <a:buChar char="ü"/>
            </a:pPr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Desarrollar proyectos de investigación-acción e innovación en el aula</a:t>
            </a:r>
          </a:p>
          <a:p>
            <a:pPr>
              <a:buNone/>
            </a:pPr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s-ES_tradn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“La enseñanza investigativa y la investigación sobre la acción son algunas de las alternativas de que dispone el profesor reflexivo.” (</a:t>
            </a:r>
            <a:r>
              <a:rPr lang="es-DO" dirty="0" err="1" smtClean="0">
                <a:latin typeface="Times New Roman" pitchFamily="18" charset="0"/>
                <a:cs typeface="Times New Roman" pitchFamily="18" charset="0"/>
              </a:rPr>
              <a:t>Carlino</a:t>
            </a:r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 2005)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D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609600" y="129540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Justificación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63000" cy="5334000"/>
          </a:xfrm>
          <a:scene3d>
            <a:camera prst="obliqueBottomLeft"/>
            <a:lightRig rig="threePt" dir="t"/>
          </a:scene3d>
        </p:spPr>
        <p:txBody>
          <a:bodyPr>
            <a:normAutofit/>
          </a:bodyPr>
          <a:lstStyle/>
          <a:p>
            <a:endParaRPr lang="es-DO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La lectura y la escritura en el aula de lenguas.   </a:t>
            </a:r>
          </a:p>
          <a:p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La fluidez en el desarrollo de la oralidad. </a:t>
            </a:r>
          </a:p>
          <a:p>
            <a:endParaRPr lang="es-DO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Escasa investigación a profundidad sobre la relación entre el desarrollo del lenguaje oral, la lectura y la escritura. </a:t>
            </a:r>
          </a:p>
          <a:p>
            <a:pPr lvl="1">
              <a:buNone/>
            </a:pPr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(MacArthur et al, 2008)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DO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La competencia en el lenguaje escrito genera competencia en el oral.  (Bigas y </a:t>
            </a:r>
            <a:r>
              <a:rPr lang="es-DO" sz="2400" dirty="0" err="1" smtClean="0">
                <a:latin typeface="Times New Roman" pitchFamily="18" charset="0"/>
                <a:cs typeface="Times New Roman" pitchFamily="18" charset="0"/>
              </a:rPr>
              <a:t>Correigas</a:t>
            </a:r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, 2000)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457200" y="1524000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problema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686800" cy="4876800"/>
          </a:xfrm>
        </p:spPr>
        <p:txBody>
          <a:bodyPr>
            <a:normAutofit/>
          </a:bodyPr>
          <a:lstStyle/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Muchos alumnos muestran cierto nivel de dificultad al expresarse oralmente sobre temas fuera de su entorno disciplinario.</a:t>
            </a:r>
          </a:p>
          <a:p>
            <a:pPr>
              <a:buNone/>
            </a:pPr>
            <a:endParaRPr lang="es-D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Algunos parecen ser tímidos, otros necesitan mucho más tiempo para pensar, para encontrar la palabra apropiada, traducir, o dar forma y sentido a sus ideas.</a:t>
            </a:r>
          </a:p>
          <a:p>
            <a:endParaRPr lang="es-DO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Es decir, no han alcanzado plenamente el nivel de fluidez establecido en los criterios de evaluación para dicho curso.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81000" y="4572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Objetivos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28600" y="12192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2864354574"/>
              </p:ext>
            </p:extLst>
          </p:nvPr>
        </p:nvGraphicFramePr>
        <p:xfrm>
          <a:off x="228600" y="1447800"/>
          <a:ext cx="8686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Marco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Teórico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685800" y="1447800"/>
          <a:ext cx="7848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31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escritura</a:t>
            </a: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instrumento</a:t>
            </a: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cognitivo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05800" cy="5105400"/>
          </a:xfrm>
        </p:spPr>
        <p:txBody>
          <a:bodyPr>
            <a:normAutofit/>
          </a:bodyPr>
          <a:lstStyle/>
          <a:p>
            <a:pPr lvl="0"/>
            <a:endParaRPr lang="es-DO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La escritura conlleva procesos cognitivos elevados  e  implica actividades intelectuales como: </a:t>
            </a:r>
          </a:p>
          <a:p>
            <a:pPr lvl="1">
              <a:buNone/>
            </a:pPr>
            <a:endParaRPr lang="es-DO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Pensar previamente lo que se quiere decir.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Seleccionar y elegir la información.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Hacer abstracción de lo concreto.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Bigas, 2000)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La lectura y la escritura promueven la habilidad para comunicarse, no sólo a nivel del texto discursivo, sino también a nivel del discurso hablado. (</a:t>
            </a:r>
            <a:r>
              <a:rPr lang="es-DO" dirty="0" err="1" smtClean="0">
                <a:latin typeface="Times New Roman" pitchFamily="18" charset="0"/>
                <a:cs typeface="Times New Roman" pitchFamily="18" charset="0"/>
              </a:rPr>
              <a:t>Kroll</a:t>
            </a:r>
            <a:r>
              <a:rPr lang="es-DO" dirty="0" smtClean="0">
                <a:latin typeface="Times New Roman" pitchFamily="18" charset="0"/>
                <a:cs typeface="Times New Roman" pitchFamily="18" charset="0"/>
              </a:rPr>
              <a:t>, 1991)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304800" y="1600200"/>
          <a:ext cx="8382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Las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variaciones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cognitivas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estrategias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aprendizaje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10600" cy="5257800"/>
          </a:xfrm>
        </p:spPr>
        <p:txBody>
          <a:bodyPr>
            <a:normAutofit/>
          </a:bodyPr>
          <a:lstStyle/>
          <a:p>
            <a:endParaRPr lang="es-DO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Las variaciones cognitivas explican por qué todos los alumnos no obtienen igual beneficio de una misma </a:t>
            </a:r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actividad. </a:t>
            </a:r>
            <a:endParaRPr lang="es-DO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DO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Los estilos de aprendizaje difieren en las</a:t>
            </a:r>
            <a:r>
              <a:rPr lang="es-DO" sz="2400" b="1" dirty="0" smtClean="0">
                <a:latin typeface="Times New Roman" pitchFamily="18" charset="0"/>
                <a:cs typeface="Times New Roman" pitchFamily="18" charset="0"/>
              </a:rPr>
              <a:t> estrategias </a:t>
            </a:r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empleadas por los individuos para enfrentar  problemas específicos. </a:t>
            </a:r>
          </a:p>
          <a:p>
            <a:pPr>
              <a:buNone/>
            </a:pPr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    (Brown, 2014).  </a:t>
            </a:r>
          </a:p>
          <a:p>
            <a:endParaRPr lang="es-DO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Las “estrategias”  son acciones específicas o procesos realizados por el aprehendiente para facilitar, acelerar y hacer el aprendizaje más divertido, más directo y transferible a nuevas situaciones.</a:t>
            </a:r>
          </a:p>
          <a:p>
            <a:pPr>
              <a:buNone/>
            </a:pPr>
            <a:r>
              <a:rPr lang="es-DO" sz="2400" dirty="0" smtClean="0">
                <a:latin typeface="Times New Roman" pitchFamily="18" charset="0"/>
                <a:cs typeface="Times New Roman" pitchFamily="18" charset="0"/>
              </a:rPr>
              <a:t>    (Oxford, 1990).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6A712C-6AC0-4280-9264-5316EAB93040}"/>
</file>

<file path=customXml/itemProps2.xml><?xml version="1.0" encoding="utf-8"?>
<ds:datastoreItem xmlns:ds="http://schemas.openxmlformats.org/officeDocument/2006/customXml" ds:itemID="{29D6E7E3-730F-41C5-B63B-4497FBD07666}"/>
</file>

<file path=customXml/itemProps3.xml><?xml version="1.0" encoding="utf-8"?>
<ds:datastoreItem xmlns:ds="http://schemas.openxmlformats.org/officeDocument/2006/customXml" ds:itemID="{295D3DF0-2287-4653-99A8-BA86A8B5CA96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2201</TotalTime>
  <Words>1587</Words>
  <Application>Microsoft Office PowerPoint</Application>
  <PresentationFormat>On-screen Show (4:3)</PresentationFormat>
  <Paragraphs>193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Equidad</vt:lpstr>
      <vt:lpstr>Prof. Francia Gómez Bueno 14 de abril de 2015</vt:lpstr>
      <vt:lpstr>            Introducción     </vt:lpstr>
      <vt:lpstr>Justificación</vt:lpstr>
      <vt:lpstr>El problema</vt:lpstr>
      <vt:lpstr>Slide 5</vt:lpstr>
      <vt:lpstr>Objetivos</vt:lpstr>
      <vt:lpstr>Slide 7</vt:lpstr>
      <vt:lpstr>     La escritura como instrumento cognitivo     </vt:lpstr>
      <vt:lpstr>Las variaciones cognitivas y las estrategias de aprendizaje</vt:lpstr>
      <vt:lpstr> La fluidez en la expresión oral </vt:lpstr>
      <vt:lpstr> Enfoque metodológico</vt:lpstr>
      <vt:lpstr>La Pirámide Invertida de Escritura</vt:lpstr>
      <vt:lpstr>Evaluación  </vt:lpstr>
      <vt:lpstr>Slide 14</vt:lpstr>
      <vt:lpstr>  Resultados, continuación</vt:lpstr>
      <vt:lpstr>  Resultados, continuación</vt:lpstr>
      <vt:lpstr>Conclusiones</vt:lpstr>
      <vt:lpstr>Conclusiones, continuación</vt:lpstr>
      <vt:lpstr>¡Gracias!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>mvelazquez</cp:lastModifiedBy>
  <cp:revision>197</cp:revision>
  <dcterms:created xsi:type="dcterms:W3CDTF">2014-12-13T03:01:20Z</dcterms:created>
  <dcterms:modified xsi:type="dcterms:W3CDTF">2015-04-17T21:07:16Z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