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11.xml" ContentType="application/vnd.openxmlformats-officedocument.drawingml.diagramData+xml"/>
  <Override PartName="/ppt/diagrams/data9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10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rawing4.xml" ContentType="application/vnd.ms-office.drawingml.diagramDrawing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4.xml" ContentType="application/vnd.openxmlformats-officedocument.drawingml.diagramColors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colors7.xml" ContentType="application/vnd.openxmlformats-officedocument.drawingml.diagramColors+xml"/>
  <Override PartName="/ppt/diagrams/drawing5.xml" ContentType="application/vnd.ms-office.drawingml.diagramDrawing+xml"/>
  <Override PartName="/ppt/diagrams/quickStyle5.xml" ContentType="application/vnd.openxmlformats-officedocument.drawingml.diagramStyle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3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drawing7.xml" ContentType="application/vnd.ms-office.drawingml.diagramDrawing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10.xml" ContentType="application/vnd.ms-office.drawingml.diagramDrawing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charts/chart5.xml" ContentType="application/vnd.openxmlformats-officedocument.drawingml.chart+xml"/>
  <Override PartName="/ppt/diagrams/drawing11.xml" ContentType="application/vnd.ms-office.drawingml.diagramDrawing+xml"/>
  <Override PartName="/ppt/charts/chart3.xml" ContentType="application/vnd.openxmlformats-officedocument.drawingml.chart+xml"/>
  <Override PartName="/ppt/diagrams/layout11.xml" ContentType="application/vnd.openxmlformats-officedocument.drawingml.diagramLayout+xml"/>
  <Override PartName="/ppt/theme/theme1.xml" ContentType="application/vnd.openxmlformats-officedocument.theme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1" r:id="rId4"/>
    <p:sldId id="287" r:id="rId5"/>
    <p:sldId id="285" r:id="rId6"/>
    <p:sldId id="289" r:id="rId7"/>
    <p:sldId id="290" r:id="rId8"/>
    <p:sldId id="291" r:id="rId9"/>
    <p:sldId id="292" r:id="rId10"/>
    <p:sldId id="274" r:id="rId11"/>
    <p:sldId id="275" r:id="rId12"/>
    <p:sldId id="293" r:id="rId13"/>
    <p:sldId id="281" r:id="rId14"/>
    <p:sldId id="295" r:id="rId15"/>
    <p:sldId id="296" r:id="rId16"/>
    <p:sldId id="298" r:id="rId17"/>
    <p:sldId id="299" r:id="rId18"/>
    <p:sldId id="305" r:id="rId19"/>
    <p:sldId id="304" r:id="rId20"/>
    <p:sldId id="282" r:id="rId21"/>
    <p:sldId id="283" r:id="rId22"/>
    <p:sldId id="303" r:id="rId23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33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style val="16"/>
  <c:chart>
    <c:title>
      <c:tx>
        <c:rich>
          <a:bodyPr/>
          <a:lstStyle/>
          <a:p>
            <a:pPr>
              <a:defRPr/>
            </a:pPr>
            <a:r>
              <a:rPr lang="es-DO"/>
              <a:t>Desempeño docente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Sheet1!$A$3</c:f>
              <c:strCache>
                <c:ptCount val="1"/>
                <c:pt idx="0">
                  <c:v>Desempeño docente</c:v>
                </c:pt>
              </c:strCache>
            </c:strRef>
          </c:tx>
          <c:dPt>
            <c:idx val="0"/>
            <c:explosion val="1"/>
          </c:dPt>
          <c:dLbls>
            <c:dLbl>
              <c:idx val="0"/>
              <c:layout>
                <c:manualLayout>
                  <c:x val="3.7779092380291854E-2"/>
                  <c:y val="-0.29635548042150939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5.7978730637944891E-2"/>
                  <c:y val="1.58117717309104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Muy bueno
48%</a:t>
                    </a:r>
                  </a:p>
                </c:rich>
              </c:tx>
              <c:showCatName val="1"/>
              <c:showPercent val="1"/>
            </c:dLbl>
            <c:dLbl>
              <c:idx val="2"/>
              <c:delete val="1"/>
            </c:dLbl>
            <c:showCatName val="1"/>
            <c:showPercent val="1"/>
            <c:showLeaderLines val="1"/>
          </c:dLbls>
          <c:cat>
            <c:strRef>
              <c:f>Sheet1!$B$2:$D$2</c:f>
              <c:strCache>
                <c:ptCount val="3"/>
                <c:pt idx="0">
                  <c:v>Excelente</c:v>
                </c:pt>
                <c:pt idx="1">
                  <c:v>Muy bueno</c:v>
                </c:pt>
                <c:pt idx="2">
                  <c:v>Bueno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16</c:v>
                </c:pt>
                <c:pt idx="1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Sheet1!$B$2:$D$2</c:f>
              <c:strCache>
                <c:ptCount val="3"/>
                <c:pt idx="0">
                  <c:v>Excelente</c:v>
                </c:pt>
                <c:pt idx="1">
                  <c:v>Muy bueno</c:v>
                </c:pt>
                <c:pt idx="2">
                  <c:v>Bueno</c:v>
                </c:pt>
              </c:strCache>
            </c:strRef>
          </c:cat>
          <c:val>
            <c:numRef>
              <c:f>Sheet1!$B$4:$D$4</c:f>
              <c:numCache>
                <c:formatCode>0.0%</c:formatCode>
                <c:ptCount val="3"/>
                <c:pt idx="0" formatCode="0%">
                  <c:v>0.56000000000000005</c:v>
                </c:pt>
                <c:pt idx="1">
                  <c:v>0.48400000000000032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s-D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style val="16"/>
  <c:chart>
    <c:title>
      <c:tx>
        <c:rich>
          <a:bodyPr/>
          <a:lstStyle/>
          <a:p>
            <a:pPr>
              <a:defRPr/>
            </a:pPr>
            <a:r>
              <a:rPr lang="en-US"/>
              <a:t>Prácticas realizadas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3595158621476663E-2"/>
                  <c:y val="-0.21815877182018914"/>
                </c:manualLayout>
              </c:layout>
              <c:tx>
                <c:rich>
                  <a:bodyPr/>
                  <a:lstStyle/>
                  <a:p>
                    <a:r>
                      <a:rPr lang="es-DO" noProof="0" dirty="0" smtClean="0"/>
                      <a:t>Motivadoras</a:t>
                    </a:r>
                    <a:r>
                      <a:rPr lang="es-DO" noProof="0" dirty="0"/>
                      <a:t>
47%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9.8036432372559004E-2"/>
                  <c:y val="-0.10052910052910052"/>
                </c:manualLayout>
              </c:layout>
              <c:tx>
                <c:rich>
                  <a:bodyPr/>
                  <a:lstStyle/>
                  <a:p>
                    <a:r>
                      <a:rPr lang="es-DO" noProof="0" smtClean="0"/>
                      <a:t>Incentivan la investigación</a:t>
                    </a:r>
                    <a:r>
                      <a:rPr lang="es-DO" noProof="0"/>
                      <a:t>
22%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6.080233090129792E-2"/>
                  <c:y val="3.1160479940007493E-2"/>
                </c:manualLayout>
              </c:layout>
              <c:tx>
                <c:rich>
                  <a:bodyPr/>
                  <a:lstStyle/>
                  <a:p>
                    <a:r>
                      <a:rPr lang="es-DO" noProof="0" smtClean="0"/>
                      <a:t>Desarrollan habilidades </a:t>
                    </a:r>
                    <a:r>
                      <a:rPr lang="es-DO" noProof="0"/>
                      <a:t>
25%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2875271025904370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s-DO" noProof="0" smtClean="0"/>
                      <a:t>Le enseñaron</a:t>
                    </a:r>
                    <a:r>
                      <a:rPr lang="es-DO" baseline="0" noProof="0" smtClean="0"/>
                      <a:t> algo nuevo</a:t>
                    </a:r>
                    <a:r>
                      <a:rPr lang="es-DO" noProof="0"/>
                      <a:t>
6%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4"/>
              <c:delete val="1"/>
            </c:dLbl>
            <c:dLbl>
              <c:idx val="5"/>
              <c:delete val="1"/>
            </c:dLbl>
            <c:showCatName val="1"/>
            <c:showPercent val="1"/>
            <c:showLeaderLines val="1"/>
          </c:dLbls>
          <c:cat>
            <c:strRef>
              <c:f>Sheet1!$A$44:$F$44</c:f>
              <c:strCache>
                <c:ptCount val="6"/>
                <c:pt idx="0">
                  <c:v>Prácticas realizada</c:v>
                </c:pt>
                <c:pt idx="1">
                  <c:v>Motivadoras</c:v>
                </c:pt>
                <c:pt idx="2">
                  <c:v>Incentivan la investigación </c:v>
                </c:pt>
                <c:pt idx="3">
                  <c:v>Desarrollan la investigación</c:v>
                </c:pt>
                <c:pt idx="4">
                  <c:v>Le enseñaron algo nuevo</c:v>
                </c:pt>
                <c:pt idx="5">
                  <c:v>Disminuyeron distancia entre la teoría y práctica</c:v>
                </c:pt>
              </c:strCache>
            </c:strRef>
          </c:cat>
          <c:val>
            <c:numRef>
              <c:f>Sheet1!$A$45:$F$45</c:f>
              <c:numCache>
                <c:formatCode>General</c:formatCode>
                <c:ptCount val="6"/>
                <c:pt idx="0">
                  <c:v>15</c:v>
                </c:pt>
                <c:pt idx="1">
                  <c:v>7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  <c:showLeaderLines val="1"/>
          </c:dLbls>
          <c:cat>
            <c:strRef>
              <c:f>Sheet1!$A$44:$F$44</c:f>
              <c:strCache>
                <c:ptCount val="6"/>
                <c:pt idx="0">
                  <c:v>Prácticas realizada</c:v>
                </c:pt>
                <c:pt idx="1">
                  <c:v>Motivadoras</c:v>
                </c:pt>
                <c:pt idx="2">
                  <c:v>Incentivan la investigación </c:v>
                </c:pt>
                <c:pt idx="3">
                  <c:v>Desarrollan la investigación</c:v>
                </c:pt>
                <c:pt idx="4">
                  <c:v>Le enseñaron algo nuevo</c:v>
                </c:pt>
                <c:pt idx="5">
                  <c:v>Disminuyeron distancia entre la teoría y práctica</c:v>
                </c:pt>
              </c:strCache>
            </c:strRef>
          </c:cat>
          <c:val>
            <c:numRef>
              <c:f>Sheet1!$A$46:$F$46</c:f>
              <c:numCache>
                <c:formatCode>0%</c:formatCode>
                <c:ptCount val="6"/>
                <c:pt idx="0">
                  <c:v>0.48400000000000032</c:v>
                </c:pt>
                <c:pt idx="1">
                  <c:v>0.22600000000000001</c:v>
                </c:pt>
                <c:pt idx="2">
                  <c:v>0.25800000000000001</c:v>
                </c:pt>
                <c:pt idx="3">
                  <c:v>6.5000000000000002E-2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s-D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style val="16"/>
  <c:chart>
    <c:title>
      <c:tx>
        <c:rich>
          <a:bodyPr/>
          <a:lstStyle/>
          <a:p>
            <a:pPr>
              <a:defRPr sz="3200"/>
            </a:pPr>
            <a:r>
              <a:rPr lang="es-DO" sz="3200"/>
              <a:t>Aportes del curso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layout>
                <c:manualLayout>
                  <c:x val="3.1365448422720758E-2"/>
                  <c:y val="3.6501898021852414E-2"/>
                </c:manualLayout>
              </c:layout>
              <c:showPercent val="1"/>
            </c:dLbl>
            <c:dLbl>
              <c:idx val="2"/>
              <c:layout>
                <c:manualLayout>
                  <c:x val="-6.0847694745703992E-2"/>
                  <c:y val="-0.1219197887719477"/>
                </c:manualLayout>
              </c:layout>
              <c:showPercent val="1"/>
            </c:dLbl>
            <c:txPr>
              <a:bodyPr/>
              <a:lstStyle/>
              <a:p>
                <a:pPr>
                  <a:defRPr sz="3600"/>
                </a:pPr>
                <a:endParaRPr lang="es-DO"/>
              </a:p>
            </c:txPr>
            <c:showPercent val="1"/>
            <c:showLeaderLines val="1"/>
          </c:dLbls>
          <c:cat>
            <c:strRef>
              <c:f>Sheet1!$A$65:$C$65</c:f>
              <c:strCache>
                <c:ptCount val="3"/>
                <c:pt idx="0">
                  <c:v>Aportes del curso</c:v>
                </c:pt>
                <c:pt idx="1">
                  <c:v>Aprendió la asignatura </c:v>
                </c:pt>
                <c:pt idx="2">
                  <c:v>Aprendió medianamente la asignatura</c:v>
                </c:pt>
              </c:strCache>
            </c:strRef>
          </c:cat>
          <c:val>
            <c:numRef>
              <c:f>Sheet1!$A$66:$C$66</c:f>
              <c:numCache>
                <c:formatCode>General</c:formatCode>
                <c:ptCount val="3"/>
                <c:pt idx="1">
                  <c:v>19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dLbls>
            <c:showPercent val="1"/>
            <c:showLeaderLines val="1"/>
          </c:dLbls>
          <c:cat>
            <c:strRef>
              <c:f>Sheet1!$A$65:$C$65</c:f>
              <c:strCache>
                <c:ptCount val="3"/>
                <c:pt idx="0">
                  <c:v>Aportes del curso</c:v>
                </c:pt>
                <c:pt idx="1">
                  <c:v>Aprendió la asignatura </c:v>
                </c:pt>
                <c:pt idx="2">
                  <c:v>Aprendió medianamente la asignatura</c:v>
                </c:pt>
              </c:strCache>
            </c:strRef>
          </c:cat>
          <c:val>
            <c:numRef>
              <c:f>Sheet1!$A$67:$C$67</c:f>
              <c:numCache>
                <c:formatCode>0%</c:formatCode>
                <c:ptCount val="3"/>
                <c:pt idx="1">
                  <c:v>0.62000000000000022</c:v>
                </c:pt>
                <c:pt idx="2" formatCode="0.0%">
                  <c:v>0.38700000000000012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0"/>
        <c:delete val="1"/>
      </c:legendEntry>
      <c:layout/>
      <c:txPr>
        <a:bodyPr/>
        <a:lstStyle/>
        <a:p>
          <a:pPr>
            <a:defRPr sz="2000" b="1"/>
          </a:pPr>
          <a:endParaRPr lang="es-DO"/>
        </a:p>
      </c:txPr>
    </c:legend>
    <c:plotVisOnly val="1"/>
    <c:dispBlanksAs val="zero"/>
  </c:chart>
  <c:txPr>
    <a:bodyPr/>
    <a:lstStyle/>
    <a:p>
      <a:pPr>
        <a:defRPr sz="1800"/>
      </a:pPr>
      <a:endParaRPr lang="es-D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style val="16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Metodología activa y dinámica</c:v>
                </c:pt>
                <c:pt idx="1">
                  <c:v>Desenvolvimiento en el Campus</c:v>
                </c:pt>
                <c:pt idx="2">
                  <c:v>Aprendió nuevos conceptos y procesos académicos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</c:ser>
        <c:dLbls/>
        <c:gapWidth val="95"/>
        <c:axId val="126980096"/>
        <c:axId val="126981632"/>
      </c:barChart>
      <c:catAx>
        <c:axId val="126980096"/>
        <c:scaling>
          <c:orientation val="minMax"/>
        </c:scaling>
        <c:axPos val="b"/>
        <c:tickLblPos val="nextTo"/>
        <c:crossAx val="126981632"/>
        <c:crosses val="autoZero"/>
        <c:auto val="1"/>
        <c:lblAlgn val="ctr"/>
        <c:lblOffset val="100"/>
      </c:catAx>
      <c:valAx>
        <c:axId val="126981632"/>
        <c:scaling>
          <c:orientation val="minMax"/>
        </c:scaling>
        <c:axPos val="l"/>
        <c:numFmt formatCode="General" sourceLinked="1"/>
        <c:majorTickMark val="none"/>
        <c:tickLblPos val="nextTo"/>
        <c:crossAx val="126980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es-D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style val="16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Manejo del tiempo</c:v>
                </c:pt>
                <c:pt idx="1">
                  <c:v>Disciplina</c:v>
                </c:pt>
                <c:pt idx="2">
                  <c:v>interacción profesor-alumno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/>
        <c:gapWidth val="95"/>
        <c:axId val="127003648"/>
        <c:axId val="127292160"/>
      </c:barChart>
      <c:catAx>
        <c:axId val="127003648"/>
        <c:scaling>
          <c:orientation val="minMax"/>
        </c:scaling>
        <c:axPos val="b"/>
        <c:tickLblPos val="nextTo"/>
        <c:crossAx val="127292160"/>
        <c:crosses val="autoZero"/>
        <c:auto val="1"/>
        <c:lblAlgn val="ctr"/>
        <c:lblOffset val="100"/>
      </c:catAx>
      <c:valAx>
        <c:axId val="127292160"/>
        <c:scaling>
          <c:orientation val="minMax"/>
        </c:scaling>
        <c:axPos val="l"/>
        <c:numFmt formatCode="General" sourceLinked="1"/>
        <c:majorTickMark val="none"/>
        <c:tickLblPos val="nextTo"/>
        <c:crossAx val="1270036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es-DO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E977A5-D202-4274-B4D2-1BA365866993}" type="doc">
      <dgm:prSet loTypeId="urn:microsoft.com/office/officeart/2005/8/layout/hierarchy4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DO"/>
        </a:p>
      </dgm:t>
    </dgm:pt>
    <dgm:pt modelId="{AE19E281-57FB-47F2-A601-DB3D99620260}">
      <dgm:prSet phldrT="[Text]"/>
      <dgm:spPr/>
      <dgm:t>
        <a:bodyPr/>
        <a:lstStyle/>
        <a:p>
          <a:r>
            <a:rPr lang="es-DO" noProof="0" dirty="0" smtClean="0">
              <a:solidFill>
                <a:schemeClr val="tx1"/>
              </a:solidFill>
            </a:rPr>
            <a:t>Lectura y Escritura</a:t>
          </a:r>
          <a:endParaRPr lang="es-DO" noProof="0" dirty="0">
            <a:solidFill>
              <a:schemeClr val="tx1"/>
            </a:solidFill>
          </a:endParaRPr>
        </a:p>
      </dgm:t>
    </dgm:pt>
    <dgm:pt modelId="{C3D1C21B-BE03-4669-B15D-FC7FBAED5E4B}" type="parTrans" cxnId="{93769B47-0E57-44B6-A4AE-CBE630BC4025}">
      <dgm:prSet/>
      <dgm:spPr/>
      <dgm:t>
        <a:bodyPr/>
        <a:lstStyle/>
        <a:p>
          <a:endParaRPr lang="es-DO" noProof="0" dirty="0"/>
        </a:p>
      </dgm:t>
    </dgm:pt>
    <dgm:pt modelId="{EF192CB6-33EC-4D36-94DC-6503AAA06F1E}" type="sibTrans" cxnId="{93769B47-0E57-44B6-A4AE-CBE630BC4025}">
      <dgm:prSet/>
      <dgm:spPr/>
      <dgm:t>
        <a:bodyPr/>
        <a:lstStyle/>
        <a:p>
          <a:endParaRPr lang="es-DO" noProof="0" dirty="0"/>
        </a:p>
      </dgm:t>
    </dgm:pt>
    <dgm:pt modelId="{4E36BF0C-9B7B-4860-A92B-D940DCDBF4F0}">
      <dgm:prSet phldrT="[Text]"/>
      <dgm:spPr/>
      <dgm:t>
        <a:bodyPr/>
        <a:lstStyle/>
        <a:p>
          <a:r>
            <a:rPr lang="es-DO" noProof="0" dirty="0" smtClean="0">
              <a:solidFill>
                <a:schemeClr val="tx1"/>
              </a:solidFill>
            </a:rPr>
            <a:t>Orientación Académica</a:t>
          </a:r>
          <a:endParaRPr lang="es-DO" noProof="0" dirty="0">
            <a:solidFill>
              <a:schemeClr val="tx1"/>
            </a:solidFill>
          </a:endParaRPr>
        </a:p>
      </dgm:t>
    </dgm:pt>
    <dgm:pt modelId="{62BA3FBB-173B-43B9-A29E-FB5AB6E973DA}" type="parTrans" cxnId="{3EC60829-CB39-4D45-863C-F2ED314C7319}">
      <dgm:prSet/>
      <dgm:spPr/>
      <dgm:t>
        <a:bodyPr/>
        <a:lstStyle/>
        <a:p>
          <a:endParaRPr lang="es-DO" noProof="0" dirty="0"/>
        </a:p>
      </dgm:t>
    </dgm:pt>
    <dgm:pt modelId="{E8B64109-1055-415E-B797-EC40A56353A5}" type="sibTrans" cxnId="{3EC60829-CB39-4D45-863C-F2ED314C7319}">
      <dgm:prSet/>
      <dgm:spPr/>
      <dgm:t>
        <a:bodyPr/>
        <a:lstStyle/>
        <a:p>
          <a:endParaRPr lang="es-DO" noProof="0" dirty="0"/>
        </a:p>
      </dgm:t>
    </dgm:pt>
    <dgm:pt modelId="{ABBE1CE0-2A76-4729-A0B0-22CDA1C88809}">
      <dgm:prSet phldrT="[Text]"/>
      <dgm:spPr/>
      <dgm:t>
        <a:bodyPr/>
        <a:lstStyle/>
        <a:p>
          <a:r>
            <a:rPr lang="es-DO" noProof="0" dirty="0" smtClean="0">
              <a:solidFill>
                <a:schemeClr val="tx1"/>
              </a:solidFill>
            </a:rPr>
            <a:t>Glosario</a:t>
          </a:r>
          <a:r>
            <a:rPr lang="es-DO" noProof="0" dirty="0" smtClean="0"/>
            <a:t> </a:t>
          </a:r>
          <a:endParaRPr lang="es-DO" noProof="0" dirty="0"/>
        </a:p>
      </dgm:t>
    </dgm:pt>
    <dgm:pt modelId="{9CE0FEE1-58B8-49FE-9F5D-B05B37845FAF}" type="parTrans" cxnId="{D0BE340C-A0F9-43F7-B23D-195E20B6D9E6}">
      <dgm:prSet/>
      <dgm:spPr/>
      <dgm:t>
        <a:bodyPr/>
        <a:lstStyle/>
        <a:p>
          <a:endParaRPr lang="es-DO" noProof="0" dirty="0"/>
        </a:p>
      </dgm:t>
    </dgm:pt>
    <dgm:pt modelId="{475D1157-DD44-457A-A333-7F42C301EB8F}" type="sibTrans" cxnId="{D0BE340C-A0F9-43F7-B23D-195E20B6D9E6}">
      <dgm:prSet/>
      <dgm:spPr/>
      <dgm:t>
        <a:bodyPr/>
        <a:lstStyle/>
        <a:p>
          <a:endParaRPr lang="es-DO" noProof="0" dirty="0"/>
        </a:p>
      </dgm:t>
    </dgm:pt>
    <dgm:pt modelId="{02E9AEDD-AE1A-482A-AC3B-EE94578324E8}">
      <dgm:prSet phldrT="[Text]"/>
      <dgm:spPr/>
      <dgm:t>
        <a:bodyPr/>
        <a:lstStyle/>
        <a:p>
          <a:r>
            <a:rPr lang="es-DO" noProof="0" dirty="0" smtClean="0">
              <a:solidFill>
                <a:schemeClr val="tx1"/>
              </a:solidFill>
            </a:rPr>
            <a:t>Ensayo</a:t>
          </a:r>
          <a:endParaRPr lang="es-DO" noProof="0" dirty="0">
            <a:solidFill>
              <a:schemeClr val="tx1"/>
            </a:solidFill>
          </a:endParaRPr>
        </a:p>
      </dgm:t>
    </dgm:pt>
    <dgm:pt modelId="{99C06CF6-DCDC-4393-8090-1404C1555573}" type="parTrans" cxnId="{B33DF9E6-7BF0-4997-B0C2-BE16D28E0D9A}">
      <dgm:prSet/>
      <dgm:spPr/>
      <dgm:t>
        <a:bodyPr/>
        <a:lstStyle/>
        <a:p>
          <a:endParaRPr lang="es-DO" noProof="0" dirty="0"/>
        </a:p>
      </dgm:t>
    </dgm:pt>
    <dgm:pt modelId="{E4C75B6F-2B35-43FB-B78F-36F4F936B14F}" type="sibTrans" cxnId="{B33DF9E6-7BF0-4997-B0C2-BE16D28E0D9A}">
      <dgm:prSet/>
      <dgm:spPr/>
      <dgm:t>
        <a:bodyPr/>
        <a:lstStyle/>
        <a:p>
          <a:endParaRPr lang="es-DO" noProof="0" dirty="0"/>
        </a:p>
      </dgm:t>
    </dgm:pt>
    <dgm:pt modelId="{89438973-DF8C-467B-B51F-CAC365613E66}">
      <dgm:prSet phldrT="[Text]"/>
      <dgm:spPr/>
      <dgm:t>
        <a:bodyPr/>
        <a:lstStyle/>
        <a:p>
          <a:r>
            <a:rPr lang="es-DO" noProof="0" dirty="0" smtClean="0">
              <a:solidFill>
                <a:schemeClr val="tx1"/>
              </a:solidFill>
            </a:rPr>
            <a:t>1-2014-2015</a:t>
          </a:r>
          <a:endParaRPr lang="es-DO" noProof="0" dirty="0">
            <a:solidFill>
              <a:schemeClr val="tx1"/>
            </a:solidFill>
          </a:endParaRPr>
        </a:p>
      </dgm:t>
    </dgm:pt>
    <dgm:pt modelId="{B4BBFD3B-6CCC-4B68-AF31-8B6438F66D22}" type="parTrans" cxnId="{8FAF37ED-18F3-467A-B59C-C7816E1397DA}">
      <dgm:prSet/>
      <dgm:spPr/>
      <dgm:t>
        <a:bodyPr/>
        <a:lstStyle/>
        <a:p>
          <a:endParaRPr lang="es-DO" noProof="0" dirty="0"/>
        </a:p>
      </dgm:t>
    </dgm:pt>
    <dgm:pt modelId="{786D6A88-BC56-4AF6-B54A-DCD1DF788772}" type="sibTrans" cxnId="{8FAF37ED-18F3-467A-B59C-C7816E1397DA}">
      <dgm:prSet/>
      <dgm:spPr/>
      <dgm:t>
        <a:bodyPr/>
        <a:lstStyle/>
        <a:p>
          <a:endParaRPr lang="es-DO" noProof="0" dirty="0"/>
        </a:p>
      </dgm:t>
    </dgm:pt>
    <dgm:pt modelId="{69763071-56E9-4F3E-9231-3CE2E4CF7FB0}" type="pres">
      <dgm:prSet presAssocID="{BDE977A5-D202-4274-B4D2-1BA3658669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BA799B8F-523B-43ED-9FE5-6A78522DDF02}" type="pres">
      <dgm:prSet presAssocID="{AE19E281-57FB-47F2-A601-DB3D99620260}" presName="vertOne" presStyleCnt="0"/>
      <dgm:spPr/>
      <dgm:t>
        <a:bodyPr/>
        <a:lstStyle/>
        <a:p>
          <a:endParaRPr lang="es-DO"/>
        </a:p>
      </dgm:t>
    </dgm:pt>
    <dgm:pt modelId="{58BD378E-E772-4D65-9B97-5FFA7DDA6D0E}" type="pres">
      <dgm:prSet presAssocID="{AE19E281-57FB-47F2-A601-DB3D9962026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AFAABFF7-45EC-4352-8901-26A3D10C4C27}" type="pres">
      <dgm:prSet presAssocID="{AE19E281-57FB-47F2-A601-DB3D99620260}" presName="parTransOne" presStyleCnt="0"/>
      <dgm:spPr/>
      <dgm:t>
        <a:bodyPr/>
        <a:lstStyle/>
        <a:p>
          <a:endParaRPr lang="es-DO"/>
        </a:p>
      </dgm:t>
    </dgm:pt>
    <dgm:pt modelId="{1DE49339-18CD-47C1-BB0F-6B69AA52D796}" type="pres">
      <dgm:prSet presAssocID="{AE19E281-57FB-47F2-A601-DB3D99620260}" presName="horzOne" presStyleCnt="0"/>
      <dgm:spPr/>
      <dgm:t>
        <a:bodyPr/>
        <a:lstStyle/>
        <a:p>
          <a:endParaRPr lang="es-DO"/>
        </a:p>
      </dgm:t>
    </dgm:pt>
    <dgm:pt modelId="{64A7E3A4-CA83-4979-8D46-70321C56142D}" type="pres">
      <dgm:prSet presAssocID="{4E36BF0C-9B7B-4860-A92B-D940DCDBF4F0}" presName="vertTwo" presStyleCnt="0"/>
      <dgm:spPr/>
      <dgm:t>
        <a:bodyPr/>
        <a:lstStyle/>
        <a:p>
          <a:endParaRPr lang="es-DO"/>
        </a:p>
      </dgm:t>
    </dgm:pt>
    <dgm:pt modelId="{059257C7-2164-4C5A-B8BA-89A2303461BF}" type="pres">
      <dgm:prSet presAssocID="{4E36BF0C-9B7B-4860-A92B-D940DCDBF4F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C62D3902-C508-4D87-AB72-E40BC908DF68}" type="pres">
      <dgm:prSet presAssocID="{4E36BF0C-9B7B-4860-A92B-D940DCDBF4F0}" presName="parTransTwo" presStyleCnt="0"/>
      <dgm:spPr/>
      <dgm:t>
        <a:bodyPr/>
        <a:lstStyle/>
        <a:p>
          <a:endParaRPr lang="es-DO"/>
        </a:p>
      </dgm:t>
    </dgm:pt>
    <dgm:pt modelId="{40072A1A-357D-4911-A7A9-232BFB915B7F}" type="pres">
      <dgm:prSet presAssocID="{4E36BF0C-9B7B-4860-A92B-D940DCDBF4F0}" presName="horzTwo" presStyleCnt="0"/>
      <dgm:spPr/>
      <dgm:t>
        <a:bodyPr/>
        <a:lstStyle/>
        <a:p>
          <a:endParaRPr lang="es-DO"/>
        </a:p>
      </dgm:t>
    </dgm:pt>
    <dgm:pt modelId="{148722FB-6E2E-46EF-8416-AC5379B3025B}" type="pres">
      <dgm:prSet presAssocID="{ABBE1CE0-2A76-4729-A0B0-22CDA1C88809}" presName="vertThree" presStyleCnt="0"/>
      <dgm:spPr/>
      <dgm:t>
        <a:bodyPr/>
        <a:lstStyle/>
        <a:p>
          <a:endParaRPr lang="es-DO"/>
        </a:p>
      </dgm:t>
    </dgm:pt>
    <dgm:pt modelId="{20E7666D-1B9E-4EDF-BC7F-4E0E24605B27}" type="pres">
      <dgm:prSet presAssocID="{ABBE1CE0-2A76-4729-A0B0-22CDA1C88809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4CF2388C-4F96-48B8-B843-C25346A8115F}" type="pres">
      <dgm:prSet presAssocID="{ABBE1CE0-2A76-4729-A0B0-22CDA1C88809}" presName="horzThree" presStyleCnt="0"/>
      <dgm:spPr/>
      <dgm:t>
        <a:bodyPr/>
        <a:lstStyle/>
        <a:p>
          <a:endParaRPr lang="es-DO"/>
        </a:p>
      </dgm:t>
    </dgm:pt>
    <dgm:pt modelId="{C036BFDA-9D4C-4CB3-A150-DBFA364B38C4}" type="pres">
      <dgm:prSet presAssocID="{475D1157-DD44-457A-A333-7F42C301EB8F}" presName="sibSpaceThree" presStyleCnt="0"/>
      <dgm:spPr/>
      <dgm:t>
        <a:bodyPr/>
        <a:lstStyle/>
        <a:p>
          <a:endParaRPr lang="es-DO"/>
        </a:p>
      </dgm:t>
    </dgm:pt>
    <dgm:pt modelId="{E540E136-7F3B-40EC-B6F5-8309692F2C44}" type="pres">
      <dgm:prSet presAssocID="{02E9AEDD-AE1A-482A-AC3B-EE94578324E8}" presName="vertThree" presStyleCnt="0"/>
      <dgm:spPr/>
      <dgm:t>
        <a:bodyPr/>
        <a:lstStyle/>
        <a:p>
          <a:endParaRPr lang="es-DO"/>
        </a:p>
      </dgm:t>
    </dgm:pt>
    <dgm:pt modelId="{4476E27B-4BEB-4632-9A0B-A7CE90632834}" type="pres">
      <dgm:prSet presAssocID="{02E9AEDD-AE1A-482A-AC3B-EE94578324E8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ED5EB39A-DA36-4B46-AB10-F53701F2CCC4}" type="pres">
      <dgm:prSet presAssocID="{02E9AEDD-AE1A-482A-AC3B-EE94578324E8}" presName="horzThree" presStyleCnt="0"/>
      <dgm:spPr/>
      <dgm:t>
        <a:bodyPr/>
        <a:lstStyle/>
        <a:p>
          <a:endParaRPr lang="es-DO"/>
        </a:p>
      </dgm:t>
    </dgm:pt>
    <dgm:pt modelId="{67742618-0108-40FB-86AE-C2A055A86260}" type="pres">
      <dgm:prSet presAssocID="{E8B64109-1055-415E-B797-EC40A56353A5}" presName="sibSpaceTwo" presStyleCnt="0"/>
      <dgm:spPr/>
      <dgm:t>
        <a:bodyPr/>
        <a:lstStyle/>
        <a:p>
          <a:endParaRPr lang="es-DO"/>
        </a:p>
      </dgm:t>
    </dgm:pt>
    <dgm:pt modelId="{5F7C8B0D-BFEC-43CC-8C99-7EC13069992D}" type="pres">
      <dgm:prSet presAssocID="{89438973-DF8C-467B-B51F-CAC365613E66}" presName="vertTwo" presStyleCnt="0"/>
      <dgm:spPr/>
      <dgm:t>
        <a:bodyPr/>
        <a:lstStyle/>
        <a:p>
          <a:endParaRPr lang="es-DO"/>
        </a:p>
      </dgm:t>
    </dgm:pt>
    <dgm:pt modelId="{E91BCEFD-5005-42C7-8A15-EED86A0683E5}" type="pres">
      <dgm:prSet presAssocID="{89438973-DF8C-467B-B51F-CAC365613E66}" presName="txTwo" presStyleLbl="node2" presStyleIdx="1" presStyleCnt="2" custScaleX="120244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DD96319C-5A95-4335-87B4-4709B7E61711}" type="pres">
      <dgm:prSet presAssocID="{89438973-DF8C-467B-B51F-CAC365613E66}" presName="horzTwo" presStyleCnt="0"/>
      <dgm:spPr/>
      <dgm:t>
        <a:bodyPr/>
        <a:lstStyle/>
        <a:p>
          <a:endParaRPr lang="es-DO"/>
        </a:p>
      </dgm:t>
    </dgm:pt>
  </dgm:ptLst>
  <dgm:cxnLst>
    <dgm:cxn modelId="{CA47E9D6-B072-4143-9DFF-72DCBFD9B2CD}" type="presOf" srcId="{AE19E281-57FB-47F2-A601-DB3D99620260}" destId="{58BD378E-E772-4D65-9B97-5FFA7DDA6D0E}" srcOrd="0" destOrd="0" presId="urn:microsoft.com/office/officeart/2005/8/layout/hierarchy4"/>
    <dgm:cxn modelId="{3EC60829-CB39-4D45-863C-F2ED314C7319}" srcId="{AE19E281-57FB-47F2-A601-DB3D99620260}" destId="{4E36BF0C-9B7B-4860-A92B-D940DCDBF4F0}" srcOrd="0" destOrd="0" parTransId="{62BA3FBB-173B-43B9-A29E-FB5AB6E973DA}" sibTransId="{E8B64109-1055-415E-B797-EC40A56353A5}"/>
    <dgm:cxn modelId="{68DBA88A-6547-46D2-8F59-9CAE564BCDF4}" type="presOf" srcId="{02E9AEDD-AE1A-482A-AC3B-EE94578324E8}" destId="{4476E27B-4BEB-4632-9A0B-A7CE90632834}" srcOrd="0" destOrd="0" presId="urn:microsoft.com/office/officeart/2005/8/layout/hierarchy4"/>
    <dgm:cxn modelId="{FE131B8B-2F47-41A2-8306-C064F4865CEA}" type="presOf" srcId="{ABBE1CE0-2A76-4729-A0B0-22CDA1C88809}" destId="{20E7666D-1B9E-4EDF-BC7F-4E0E24605B27}" srcOrd="0" destOrd="0" presId="urn:microsoft.com/office/officeart/2005/8/layout/hierarchy4"/>
    <dgm:cxn modelId="{5734ECFF-DA8D-4D0F-9433-A0ED88759700}" type="presOf" srcId="{BDE977A5-D202-4274-B4D2-1BA365866993}" destId="{69763071-56E9-4F3E-9231-3CE2E4CF7FB0}" srcOrd="0" destOrd="0" presId="urn:microsoft.com/office/officeart/2005/8/layout/hierarchy4"/>
    <dgm:cxn modelId="{D0BE340C-A0F9-43F7-B23D-195E20B6D9E6}" srcId="{4E36BF0C-9B7B-4860-A92B-D940DCDBF4F0}" destId="{ABBE1CE0-2A76-4729-A0B0-22CDA1C88809}" srcOrd="0" destOrd="0" parTransId="{9CE0FEE1-58B8-49FE-9F5D-B05B37845FAF}" sibTransId="{475D1157-DD44-457A-A333-7F42C301EB8F}"/>
    <dgm:cxn modelId="{93769B47-0E57-44B6-A4AE-CBE630BC4025}" srcId="{BDE977A5-D202-4274-B4D2-1BA365866993}" destId="{AE19E281-57FB-47F2-A601-DB3D99620260}" srcOrd="0" destOrd="0" parTransId="{C3D1C21B-BE03-4669-B15D-FC7FBAED5E4B}" sibTransId="{EF192CB6-33EC-4D36-94DC-6503AAA06F1E}"/>
    <dgm:cxn modelId="{CFB8B394-D9DE-4F4F-935C-F15443EE9D92}" type="presOf" srcId="{4E36BF0C-9B7B-4860-A92B-D940DCDBF4F0}" destId="{059257C7-2164-4C5A-B8BA-89A2303461BF}" srcOrd="0" destOrd="0" presId="urn:microsoft.com/office/officeart/2005/8/layout/hierarchy4"/>
    <dgm:cxn modelId="{8FAF37ED-18F3-467A-B59C-C7816E1397DA}" srcId="{AE19E281-57FB-47F2-A601-DB3D99620260}" destId="{89438973-DF8C-467B-B51F-CAC365613E66}" srcOrd="1" destOrd="0" parTransId="{B4BBFD3B-6CCC-4B68-AF31-8B6438F66D22}" sibTransId="{786D6A88-BC56-4AF6-B54A-DCD1DF788772}"/>
    <dgm:cxn modelId="{5B2E5C21-C823-4F74-B995-98735C910701}" type="presOf" srcId="{89438973-DF8C-467B-B51F-CAC365613E66}" destId="{E91BCEFD-5005-42C7-8A15-EED86A0683E5}" srcOrd="0" destOrd="0" presId="urn:microsoft.com/office/officeart/2005/8/layout/hierarchy4"/>
    <dgm:cxn modelId="{B33DF9E6-7BF0-4997-B0C2-BE16D28E0D9A}" srcId="{4E36BF0C-9B7B-4860-A92B-D940DCDBF4F0}" destId="{02E9AEDD-AE1A-482A-AC3B-EE94578324E8}" srcOrd="1" destOrd="0" parTransId="{99C06CF6-DCDC-4393-8090-1404C1555573}" sibTransId="{E4C75B6F-2B35-43FB-B78F-36F4F936B14F}"/>
    <dgm:cxn modelId="{CD4E10EE-18F2-4B78-AD4A-D84B6C6E8547}" type="presParOf" srcId="{69763071-56E9-4F3E-9231-3CE2E4CF7FB0}" destId="{BA799B8F-523B-43ED-9FE5-6A78522DDF02}" srcOrd="0" destOrd="0" presId="urn:microsoft.com/office/officeart/2005/8/layout/hierarchy4"/>
    <dgm:cxn modelId="{3992E0D6-EBBD-4598-9C13-C7200B4BF8BB}" type="presParOf" srcId="{BA799B8F-523B-43ED-9FE5-6A78522DDF02}" destId="{58BD378E-E772-4D65-9B97-5FFA7DDA6D0E}" srcOrd="0" destOrd="0" presId="urn:microsoft.com/office/officeart/2005/8/layout/hierarchy4"/>
    <dgm:cxn modelId="{AFF61691-462C-4A40-9209-7E5B0750FDF0}" type="presParOf" srcId="{BA799B8F-523B-43ED-9FE5-6A78522DDF02}" destId="{AFAABFF7-45EC-4352-8901-26A3D10C4C27}" srcOrd="1" destOrd="0" presId="urn:microsoft.com/office/officeart/2005/8/layout/hierarchy4"/>
    <dgm:cxn modelId="{24288AEE-0BE8-443C-A12A-EFBE479D0902}" type="presParOf" srcId="{BA799B8F-523B-43ED-9FE5-6A78522DDF02}" destId="{1DE49339-18CD-47C1-BB0F-6B69AA52D796}" srcOrd="2" destOrd="0" presId="urn:microsoft.com/office/officeart/2005/8/layout/hierarchy4"/>
    <dgm:cxn modelId="{E32E1072-C8E7-421D-88D2-D10E44D88F35}" type="presParOf" srcId="{1DE49339-18CD-47C1-BB0F-6B69AA52D796}" destId="{64A7E3A4-CA83-4979-8D46-70321C56142D}" srcOrd="0" destOrd="0" presId="urn:microsoft.com/office/officeart/2005/8/layout/hierarchy4"/>
    <dgm:cxn modelId="{6A1BF9D7-0833-4486-BE19-D63FA00C00F5}" type="presParOf" srcId="{64A7E3A4-CA83-4979-8D46-70321C56142D}" destId="{059257C7-2164-4C5A-B8BA-89A2303461BF}" srcOrd="0" destOrd="0" presId="urn:microsoft.com/office/officeart/2005/8/layout/hierarchy4"/>
    <dgm:cxn modelId="{CF61AC09-8531-436A-844A-809A231A1BC3}" type="presParOf" srcId="{64A7E3A4-CA83-4979-8D46-70321C56142D}" destId="{C62D3902-C508-4D87-AB72-E40BC908DF68}" srcOrd="1" destOrd="0" presId="urn:microsoft.com/office/officeart/2005/8/layout/hierarchy4"/>
    <dgm:cxn modelId="{FC5F8D16-FB3A-42D0-B9B7-A014306CF950}" type="presParOf" srcId="{64A7E3A4-CA83-4979-8D46-70321C56142D}" destId="{40072A1A-357D-4911-A7A9-232BFB915B7F}" srcOrd="2" destOrd="0" presId="urn:microsoft.com/office/officeart/2005/8/layout/hierarchy4"/>
    <dgm:cxn modelId="{8CB43055-B405-4097-907B-2FA7452BAC9A}" type="presParOf" srcId="{40072A1A-357D-4911-A7A9-232BFB915B7F}" destId="{148722FB-6E2E-46EF-8416-AC5379B3025B}" srcOrd="0" destOrd="0" presId="urn:microsoft.com/office/officeart/2005/8/layout/hierarchy4"/>
    <dgm:cxn modelId="{E23D6DD5-AC8A-41CE-B4D2-878B0321E176}" type="presParOf" srcId="{148722FB-6E2E-46EF-8416-AC5379B3025B}" destId="{20E7666D-1B9E-4EDF-BC7F-4E0E24605B27}" srcOrd="0" destOrd="0" presId="urn:microsoft.com/office/officeart/2005/8/layout/hierarchy4"/>
    <dgm:cxn modelId="{23A25D7E-9C69-4CCE-AC7E-23557DC6B67A}" type="presParOf" srcId="{148722FB-6E2E-46EF-8416-AC5379B3025B}" destId="{4CF2388C-4F96-48B8-B843-C25346A8115F}" srcOrd="1" destOrd="0" presId="urn:microsoft.com/office/officeart/2005/8/layout/hierarchy4"/>
    <dgm:cxn modelId="{5BE72BB9-5ECE-4749-A713-1B5DA64F0A7A}" type="presParOf" srcId="{40072A1A-357D-4911-A7A9-232BFB915B7F}" destId="{C036BFDA-9D4C-4CB3-A150-DBFA364B38C4}" srcOrd="1" destOrd="0" presId="urn:microsoft.com/office/officeart/2005/8/layout/hierarchy4"/>
    <dgm:cxn modelId="{5BBF58E3-C590-4936-8707-C1821F0850B3}" type="presParOf" srcId="{40072A1A-357D-4911-A7A9-232BFB915B7F}" destId="{E540E136-7F3B-40EC-B6F5-8309692F2C44}" srcOrd="2" destOrd="0" presId="urn:microsoft.com/office/officeart/2005/8/layout/hierarchy4"/>
    <dgm:cxn modelId="{3D2D9335-8188-42BD-AE7C-B4D573C5D6B1}" type="presParOf" srcId="{E540E136-7F3B-40EC-B6F5-8309692F2C44}" destId="{4476E27B-4BEB-4632-9A0B-A7CE90632834}" srcOrd="0" destOrd="0" presId="urn:microsoft.com/office/officeart/2005/8/layout/hierarchy4"/>
    <dgm:cxn modelId="{C9379F05-5124-4598-9F75-FC2C1F2599A0}" type="presParOf" srcId="{E540E136-7F3B-40EC-B6F5-8309692F2C44}" destId="{ED5EB39A-DA36-4B46-AB10-F53701F2CCC4}" srcOrd="1" destOrd="0" presId="urn:microsoft.com/office/officeart/2005/8/layout/hierarchy4"/>
    <dgm:cxn modelId="{B35C4890-139A-40DF-8B24-A8F464CDCB91}" type="presParOf" srcId="{1DE49339-18CD-47C1-BB0F-6B69AA52D796}" destId="{67742618-0108-40FB-86AE-C2A055A86260}" srcOrd="1" destOrd="0" presId="urn:microsoft.com/office/officeart/2005/8/layout/hierarchy4"/>
    <dgm:cxn modelId="{4E16BB16-7D32-42DB-AF4D-3B3B291C969E}" type="presParOf" srcId="{1DE49339-18CD-47C1-BB0F-6B69AA52D796}" destId="{5F7C8B0D-BFEC-43CC-8C99-7EC13069992D}" srcOrd="2" destOrd="0" presId="urn:microsoft.com/office/officeart/2005/8/layout/hierarchy4"/>
    <dgm:cxn modelId="{8F998A44-EF65-4196-98FD-E477B808F1B5}" type="presParOf" srcId="{5F7C8B0D-BFEC-43CC-8C99-7EC13069992D}" destId="{E91BCEFD-5005-42C7-8A15-EED86A0683E5}" srcOrd="0" destOrd="0" presId="urn:microsoft.com/office/officeart/2005/8/layout/hierarchy4"/>
    <dgm:cxn modelId="{EEEFDBB1-ECE9-43CB-84A9-ACBCB8160D8F}" type="presParOf" srcId="{5F7C8B0D-BFEC-43CC-8C99-7EC13069992D}" destId="{DD96319C-5A95-4335-87B4-4709B7E6171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71027D-87BE-4CC2-A873-ACF10A7E57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9606D64C-9765-4DAB-B41E-E71C06978C19}" type="pres">
      <dgm:prSet presAssocID="{CF71027D-87BE-4CC2-A873-ACF10A7E57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</dgm:ptLst>
  <dgm:cxnLst>
    <dgm:cxn modelId="{F6A4A360-52B9-4D4A-820E-42A1C39D6B0C}" type="presOf" srcId="{CF71027D-87BE-4CC2-A873-ACF10A7E57AC}" destId="{9606D64C-9765-4DAB-B41E-E71C06978C19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F71027D-87BE-4CC2-A873-ACF10A7E57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9606D64C-9765-4DAB-B41E-E71C06978C19}" type="pres">
      <dgm:prSet presAssocID="{CF71027D-87BE-4CC2-A873-ACF10A7E57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</dgm:ptLst>
  <dgm:cxnLst>
    <dgm:cxn modelId="{81479C6E-A71E-4158-8D11-723C19B70A56}" type="presOf" srcId="{CF71027D-87BE-4CC2-A873-ACF10A7E57AC}" destId="{9606D64C-9765-4DAB-B41E-E71C06978C19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282A9A-4F2A-4176-9226-D1FA0585B363}" type="doc">
      <dgm:prSet loTypeId="urn:microsoft.com/office/officeart/2011/layout/TabLis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9FDD08E0-5AEE-482B-A70C-8843D3A7D3B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DO" noProof="0" dirty="0" smtClean="0"/>
            <a:t>Ausubel</a:t>
          </a:r>
          <a:endParaRPr lang="es-DO" noProof="0" dirty="0"/>
        </a:p>
      </dgm:t>
    </dgm:pt>
    <dgm:pt modelId="{CF32C471-3182-401C-BEAE-BD11D9E867FD}" type="parTrans" cxnId="{1F4297B1-670A-4DE8-B7D4-C462768259EF}">
      <dgm:prSet/>
      <dgm:spPr/>
      <dgm:t>
        <a:bodyPr/>
        <a:lstStyle/>
        <a:p>
          <a:endParaRPr lang="es-DO" noProof="0" dirty="0"/>
        </a:p>
      </dgm:t>
    </dgm:pt>
    <dgm:pt modelId="{62310D4D-BABE-4EBC-AD4A-25C17F61705E}" type="sibTrans" cxnId="{1F4297B1-670A-4DE8-B7D4-C462768259EF}">
      <dgm:prSet/>
      <dgm:spPr/>
      <dgm:t>
        <a:bodyPr/>
        <a:lstStyle/>
        <a:p>
          <a:endParaRPr lang="es-DO" noProof="0" dirty="0"/>
        </a:p>
      </dgm:t>
    </dgm:pt>
    <dgm:pt modelId="{90CE044C-1183-4917-A04A-0F157A7613DE}">
      <dgm:prSet phldrT="[Text]"/>
      <dgm:spPr/>
      <dgm:t>
        <a:bodyPr/>
        <a:lstStyle/>
        <a:p>
          <a:r>
            <a:rPr lang="es-DO" noProof="0" dirty="0" smtClean="0"/>
            <a:t>Aprendizaje Significativo</a:t>
          </a:r>
          <a:endParaRPr lang="es-DO" noProof="0" dirty="0"/>
        </a:p>
      </dgm:t>
    </dgm:pt>
    <dgm:pt modelId="{A12445B2-0C1D-40CC-A157-6FC550B97714}" type="parTrans" cxnId="{7FFCB756-7497-4AC1-ADBE-BE0256B69747}">
      <dgm:prSet/>
      <dgm:spPr/>
      <dgm:t>
        <a:bodyPr/>
        <a:lstStyle/>
        <a:p>
          <a:endParaRPr lang="es-DO" noProof="0" dirty="0"/>
        </a:p>
      </dgm:t>
    </dgm:pt>
    <dgm:pt modelId="{1BA099B5-1E78-4FCE-8C48-CF442FB44538}" type="sibTrans" cxnId="{7FFCB756-7497-4AC1-ADBE-BE0256B69747}">
      <dgm:prSet/>
      <dgm:spPr/>
      <dgm:t>
        <a:bodyPr/>
        <a:lstStyle/>
        <a:p>
          <a:endParaRPr lang="es-DO" noProof="0" dirty="0"/>
        </a:p>
      </dgm:t>
    </dgm:pt>
    <dgm:pt modelId="{C150405E-8680-435F-8569-E5F526324812}">
      <dgm:prSet phldrT="[Text]" custT="1"/>
      <dgm:spPr/>
      <dgm:t>
        <a:bodyPr/>
        <a:lstStyle/>
        <a:p>
          <a:r>
            <a:rPr lang="es-DO" sz="1800" noProof="0" dirty="0" smtClean="0"/>
            <a:t>.</a:t>
          </a:r>
          <a:endParaRPr lang="es-DO" sz="1800" noProof="0" dirty="0"/>
        </a:p>
      </dgm:t>
    </dgm:pt>
    <dgm:pt modelId="{C68EF471-6AD7-41D3-944E-892F5A9243CD}" type="parTrans" cxnId="{E9443666-BCE6-4578-8250-39827C1AAE2A}">
      <dgm:prSet/>
      <dgm:spPr/>
      <dgm:t>
        <a:bodyPr/>
        <a:lstStyle/>
        <a:p>
          <a:endParaRPr lang="es-DO" noProof="0" dirty="0"/>
        </a:p>
      </dgm:t>
    </dgm:pt>
    <dgm:pt modelId="{D9EA3A01-C55D-4086-A178-41F088CEF852}" type="sibTrans" cxnId="{E9443666-BCE6-4578-8250-39827C1AAE2A}">
      <dgm:prSet/>
      <dgm:spPr/>
      <dgm:t>
        <a:bodyPr/>
        <a:lstStyle/>
        <a:p>
          <a:endParaRPr lang="es-DO" noProof="0" dirty="0"/>
        </a:p>
      </dgm:t>
    </dgm:pt>
    <dgm:pt modelId="{77C88A85-3D1B-4232-A0CF-FE31E1E692D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DO" noProof="0" dirty="0" smtClean="0"/>
            <a:t>David y </a:t>
          </a:r>
          <a:r>
            <a:rPr lang="es-DO" noProof="0" dirty="0" err="1" smtClean="0"/>
            <a:t>Palladino</a:t>
          </a:r>
          <a:r>
            <a:rPr lang="es-DO" noProof="0" dirty="0" smtClean="0"/>
            <a:t>, 2008</a:t>
          </a:r>
          <a:endParaRPr lang="es-DO" noProof="0" dirty="0"/>
        </a:p>
      </dgm:t>
    </dgm:pt>
    <dgm:pt modelId="{EBC6B262-70B2-49E3-9048-E1F22A3F7411}" type="parTrans" cxnId="{E07FF920-C9F8-47DA-B22C-107085579C73}">
      <dgm:prSet/>
      <dgm:spPr/>
      <dgm:t>
        <a:bodyPr/>
        <a:lstStyle/>
        <a:p>
          <a:endParaRPr lang="es-DO" noProof="0" dirty="0"/>
        </a:p>
      </dgm:t>
    </dgm:pt>
    <dgm:pt modelId="{24A6950B-7114-41FD-9180-F929BCD46595}" type="sibTrans" cxnId="{E07FF920-C9F8-47DA-B22C-107085579C73}">
      <dgm:prSet/>
      <dgm:spPr/>
      <dgm:t>
        <a:bodyPr/>
        <a:lstStyle/>
        <a:p>
          <a:endParaRPr lang="es-DO" noProof="0" dirty="0"/>
        </a:p>
      </dgm:t>
    </dgm:pt>
    <dgm:pt modelId="{520189B3-D24B-4CCC-BF5E-5CE213C9B8B9}">
      <dgm:prSet phldrT="[Text]"/>
      <dgm:spPr/>
      <dgm:t>
        <a:bodyPr/>
        <a:lstStyle/>
        <a:p>
          <a:r>
            <a:rPr lang="es-DO" noProof="0" dirty="0" smtClean="0"/>
            <a:t>Teoría del Procesamiento de la Información</a:t>
          </a:r>
          <a:endParaRPr lang="es-DO" noProof="0" dirty="0"/>
        </a:p>
      </dgm:t>
    </dgm:pt>
    <dgm:pt modelId="{D44CC8B2-5C26-4EEE-B9D7-7737F8BB9DC4}" type="parTrans" cxnId="{52919A93-A27A-4557-9B04-BE0A9CFF745E}">
      <dgm:prSet/>
      <dgm:spPr/>
      <dgm:t>
        <a:bodyPr/>
        <a:lstStyle/>
        <a:p>
          <a:endParaRPr lang="es-DO" noProof="0" dirty="0"/>
        </a:p>
      </dgm:t>
    </dgm:pt>
    <dgm:pt modelId="{99B6B800-E77C-4F19-9149-669F9291AC9D}" type="sibTrans" cxnId="{52919A93-A27A-4557-9B04-BE0A9CFF745E}">
      <dgm:prSet/>
      <dgm:spPr/>
      <dgm:t>
        <a:bodyPr/>
        <a:lstStyle/>
        <a:p>
          <a:endParaRPr lang="es-DO" noProof="0" dirty="0"/>
        </a:p>
      </dgm:t>
    </dgm:pt>
    <dgm:pt modelId="{C0180CF0-B276-4668-B616-E8C137224CAC}">
      <dgm:prSet phldrT="[Text]"/>
      <dgm:spPr/>
      <dgm:t>
        <a:bodyPr/>
        <a:lstStyle/>
        <a:p>
          <a:endParaRPr lang="es-DO" noProof="0" dirty="0"/>
        </a:p>
      </dgm:t>
    </dgm:pt>
    <dgm:pt modelId="{4BDC53C5-1DC3-4E67-9CD3-0289C959C831}" type="parTrans" cxnId="{60C6CA15-6874-4C38-A0A8-8AB498823E1B}">
      <dgm:prSet/>
      <dgm:spPr/>
      <dgm:t>
        <a:bodyPr/>
        <a:lstStyle/>
        <a:p>
          <a:endParaRPr lang="es-DO" noProof="0" dirty="0"/>
        </a:p>
      </dgm:t>
    </dgm:pt>
    <dgm:pt modelId="{71E0C851-9907-4F5C-B993-A815AF89281C}" type="sibTrans" cxnId="{60C6CA15-6874-4C38-A0A8-8AB498823E1B}">
      <dgm:prSet/>
      <dgm:spPr/>
      <dgm:t>
        <a:bodyPr/>
        <a:lstStyle/>
        <a:p>
          <a:endParaRPr lang="es-DO" noProof="0" dirty="0"/>
        </a:p>
      </dgm:t>
    </dgm:pt>
    <dgm:pt modelId="{FE5800A4-4A53-4AA7-9914-82F88D005C08}">
      <dgm:prSet phldrT="[Text]"/>
      <dgm:spPr/>
      <dgm:t>
        <a:bodyPr/>
        <a:lstStyle/>
        <a:p>
          <a:endParaRPr lang="es-DO" sz="1200" noProof="0" dirty="0" smtClean="0"/>
        </a:p>
        <a:p>
          <a:endParaRPr lang="es-DO" sz="1200" noProof="0" dirty="0"/>
        </a:p>
      </dgm:t>
    </dgm:pt>
    <dgm:pt modelId="{87E155CA-6CC7-4CCB-9727-CF5F5FCEA807}" type="parTrans" cxnId="{11A71D92-E5E1-4FAF-B357-E9AD74D39026}">
      <dgm:prSet/>
      <dgm:spPr/>
      <dgm:t>
        <a:bodyPr/>
        <a:lstStyle/>
        <a:p>
          <a:endParaRPr lang="es-DO"/>
        </a:p>
      </dgm:t>
    </dgm:pt>
    <dgm:pt modelId="{DF0229F5-6BD6-4D1A-A8A2-1693316658EE}" type="sibTrans" cxnId="{11A71D92-E5E1-4FAF-B357-E9AD74D39026}">
      <dgm:prSet/>
      <dgm:spPr/>
      <dgm:t>
        <a:bodyPr/>
        <a:lstStyle/>
        <a:p>
          <a:endParaRPr lang="es-DO"/>
        </a:p>
      </dgm:t>
    </dgm:pt>
    <dgm:pt modelId="{57AB1047-D037-4F18-B012-644CBC18E45D}" type="pres">
      <dgm:prSet presAssocID="{61282A9A-4F2A-4176-9226-D1FA0585B36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0984E8D0-A077-49DF-A30E-71547BCBAF92}" type="pres">
      <dgm:prSet presAssocID="{9FDD08E0-5AEE-482B-A70C-8843D3A7D3B3}" presName="composite" presStyleCnt="0"/>
      <dgm:spPr/>
    </dgm:pt>
    <dgm:pt modelId="{C3881209-FDEC-47E9-91AE-172875367ABD}" type="pres">
      <dgm:prSet presAssocID="{9FDD08E0-5AEE-482B-A70C-8843D3A7D3B3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A024737-0605-46F5-8841-E19CA2E0BEF7}" type="pres">
      <dgm:prSet presAssocID="{9FDD08E0-5AEE-482B-A70C-8843D3A7D3B3}" presName="Parent" presStyleLbl="alignNode1" presStyleIdx="0" presStyleCnt="2" custLinFactNeighborY="2288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7A1F00D-42FA-4119-B24B-5D3A228A3D4A}" type="pres">
      <dgm:prSet presAssocID="{9FDD08E0-5AEE-482B-A70C-8843D3A7D3B3}" presName="Accent" presStyleLbl="parChTrans1D1" presStyleIdx="0" presStyleCnt="2"/>
      <dgm:spPr/>
    </dgm:pt>
    <dgm:pt modelId="{CB8C24DC-785C-4BB4-8B14-2DF29D539C07}" type="pres">
      <dgm:prSet presAssocID="{9FDD08E0-5AEE-482B-A70C-8843D3A7D3B3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FE68A73-D0CD-4F49-816B-E9242D4903AF}" type="pres">
      <dgm:prSet presAssocID="{62310D4D-BABE-4EBC-AD4A-25C17F61705E}" presName="sibTrans" presStyleCnt="0"/>
      <dgm:spPr/>
    </dgm:pt>
    <dgm:pt modelId="{E51D10C9-DA0B-430C-91F7-E594047455F3}" type="pres">
      <dgm:prSet presAssocID="{77C88A85-3D1B-4232-A0CF-FE31E1E692D6}" presName="composite" presStyleCnt="0"/>
      <dgm:spPr/>
    </dgm:pt>
    <dgm:pt modelId="{D2A07496-6ABB-40F1-A6E1-A1895247446E}" type="pres">
      <dgm:prSet presAssocID="{77C88A85-3D1B-4232-A0CF-FE31E1E692D6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21E48DE-3CB5-4796-A778-A605659F1EB5}" type="pres">
      <dgm:prSet presAssocID="{77C88A85-3D1B-4232-A0CF-FE31E1E692D6}" presName="Parent" presStyleLbl="alignNode1" presStyleIdx="1" presStyleCnt="2" custLinFactNeighborY="1409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9FD2C45-78AA-4D85-BA9D-80366B5A21EB}" type="pres">
      <dgm:prSet presAssocID="{77C88A85-3D1B-4232-A0CF-FE31E1E692D6}" presName="Accent" presStyleLbl="parChTrans1D1" presStyleIdx="1" presStyleCnt="2"/>
      <dgm:spPr/>
    </dgm:pt>
    <dgm:pt modelId="{22E3CC34-91EF-48C3-B074-6015DCA16EDD}" type="pres">
      <dgm:prSet presAssocID="{77C88A85-3D1B-4232-A0CF-FE31E1E692D6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6C6D8F58-40D4-4CB3-92DD-D099B70B7FB0}" type="presOf" srcId="{C0180CF0-B276-4668-B616-E8C137224CAC}" destId="{22E3CC34-91EF-48C3-B074-6015DCA16EDD}" srcOrd="0" destOrd="0" presId="urn:microsoft.com/office/officeart/2011/layout/TabList#1"/>
    <dgm:cxn modelId="{45BB8381-DB50-4871-BF94-FE18247B17F3}" type="presOf" srcId="{9FDD08E0-5AEE-482B-A70C-8843D3A7D3B3}" destId="{FA024737-0605-46F5-8841-E19CA2E0BEF7}" srcOrd="0" destOrd="0" presId="urn:microsoft.com/office/officeart/2011/layout/TabList#1"/>
    <dgm:cxn modelId="{60C6CA15-6874-4C38-A0A8-8AB498823E1B}" srcId="{77C88A85-3D1B-4232-A0CF-FE31E1E692D6}" destId="{C0180CF0-B276-4668-B616-E8C137224CAC}" srcOrd="1" destOrd="0" parTransId="{4BDC53C5-1DC3-4E67-9CD3-0289C959C831}" sibTransId="{71E0C851-9907-4F5C-B993-A815AF89281C}"/>
    <dgm:cxn modelId="{1F4297B1-670A-4DE8-B7D4-C462768259EF}" srcId="{61282A9A-4F2A-4176-9226-D1FA0585B363}" destId="{9FDD08E0-5AEE-482B-A70C-8843D3A7D3B3}" srcOrd="0" destOrd="0" parTransId="{CF32C471-3182-401C-BEAE-BD11D9E867FD}" sibTransId="{62310D4D-BABE-4EBC-AD4A-25C17F61705E}"/>
    <dgm:cxn modelId="{0349CF3F-8A0C-4592-98C0-9DE1E30A4AAC}" type="presOf" srcId="{FE5800A4-4A53-4AA7-9914-82F88D005C08}" destId="{CB8C24DC-785C-4BB4-8B14-2DF29D539C07}" srcOrd="0" destOrd="1" presId="urn:microsoft.com/office/officeart/2011/layout/TabList#1"/>
    <dgm:cxn modelId="{AE21E17E-302C-4C9A-AA24-D097F02E31AA}" type="presOf" srcId="{90CE044C-1183-4917-A04A-0F157A7613DE}" destId="{C3881209-FDEC-47E9-91AE-172875367ABD}" srcOrd="0" destOrd="0" presId="urn:microsoft.com/office/officeart/2011/layout/TabList#1"/>
    <dgm:cxn modelId="{E9443666-BCE6-4578-8250-39827C1AAE2A}" srcId="{9FDD08E0-5AEE-482B-A70C-8843D3A7D3B3}" destId="{C150405E-8680-435F-8569-E5F526324812}" srcOrd="1" destOrd="0" parTransId="{C68EF471-6AD7-41D3-944E-892F5A9243CD}" sibTransId="{D9EA3A01-C55D-4086-A178-41F088CEF852}"/>
    <dgm:cxn modelId="{5ADCB424-0174-4271-8F83-212370833462}" type="presOf" srcId="{77C88A85-3D1B-4232-A0CF-FE31E1E692D6}" destId="{021E48DE-3CB5-4796-A778-A605659F1EB5}" srcOrd="0" destOrd="0" presId="urn:microsoft.com/office/officeart/2011/layout/TabList#1"/>
    <dgm:cxn modelId="{8DFE64BD-C97D-41CF-9A30-C70C3037A36E}" type="presOf" srcId="{61282A9A-4F2A-4176-9226-D1FA0585B363}" destId="{57AB1047-D037-4F18-B012-644CBC18E45D}" srcOrd="0" destOrd="0" presId="urn:microsoft.com/office/officeart/2011/layout/TabList#1"/>
    <dgm:cxn modelId="{11A71D92-E5E1-4FAF-B357-E9AD74D39026}" srcId="{9FDD08E0-5AEE-482B-A70C-8843D3A7D3B3}" destId="{FE5800A4-4A53-4AA7-9914-82F88D005C08}" srcOrd="2" destOrd="0" parTransId="{87E155CA-6CC7-4CCB-9727-CF5F5FCEA807}" sibTransId="{DF0229F5-6BD6-4D1A-A8A2-1693316658EE}"/>
    <dgm:cxn modelId="{DC78EA53-E3DB-45C5-A2DA-EA4492382C96}" type="presOf" srcId="{C150405E-8680-435F-8569-E5F526324812}" destId="{CB8C24DC-785C-4BB4-8B14-2DF29D539C07}" srcOrd="0" destOrd="0" presId="urn:microsoft.com/office/officeart/2011/layout/TabList#1"/>
    <dgm:cxn modelId="{E07FF920-C9F8-47DA-B22C-107085579C73}" srcId="{61282A9A-4F2A-4176-9226-D1FA0585B363}" destId="{77C88A85-3D1B-4232-A0CF-FE31E1E692D6}" srcOrd="1" destOrd="0" parTransId="{EBC6B262-70B2-49E3-9048-E1F22A3F7411}" sibTransId="{24A6950B-7114-41FD-9180-F929BCD46595}"/>
    <dgm:cxn modelId="{8A9E8C0E-FC10-4DBA-A2E0-EE9EE01CCF13}" type="presOf" srcId="{520189B3-D24B-4CCC-BF5E-5CE213C9B8B9}" destId="{D2A07496-6ABB-40F1-A6E1-A1895247446E}" srcOrd="0" destOrd="0" presId="urn:microsoft.com/office/officeart/2011/layout/TabList#1"/>
    <dgm:cxn modelId="{52919A93-A27A-4557-9B04-BE0A9CFF745E}" srcId="{77C88A85-3D1B-4232-A0CF-FE31E1E692D6}" destId="{520189B3-D24B-4CCC-BF5E-5CE213C9B8B9}" srcOrd="0" destOrd="0" parTransId="{D44CC8B2-5C26-4EEE-B9D7-7737F8BB9DC4}" sibTransId="{99B6B800-E77C-4F19-9149-669F9291AC9D}"/>
    <dgm:cxn modelId="{7FFCB756-7497-4AC1-ADBE-BE0256B69747}" srcId="{9FDD08E0-5AEE-482B-A70C-8843D3A7D3B3}" destId="{90CE044C-1183-4917-A04A-0F157A7613DE}" srcOrd="0" destOrd="0" parTransId="{A12445B2-0C1D-40CC-A157-6FC550B97714}" sibTransId="{1BA099B5-1E78-4FCE-8C48-CF442FB44538}"/>
    <dgm:cxn modelId="{B506C17D-082F-4C6E-81E8-C2CBF8FE2117}" type="presParOf" srcId="{57AB1047-D037-4F18-B012-644CBC18E45D}" destId="{0984E8D0-A077-49DF-A30E-71547BCBAF92}" srcOrd="0" destOrd="0" presId="urn:microsoft.com/office/officeart/2011/layout/TabList#1"/>
    <dgm:cxn modelId="{50D0667F-1D9C-4AAB-BDD4-4A14AB271900}" type="presParOf" srcId="{0984E8D0-A077-49DF-A30E-71547BCBAF92}" destId="{C3881209-FDEC-47E9-91AE-172875367ABD}" srcOrd="0" destOrd="0" presId="urn:microsoft.com/office/officeart/2011/layout/TabList#1"/>
    <dgm:cxn modelId="{E9635C74-6CBA-4AF8-B283-9C7576D36D71}" type="presParOf" srcId="{0984E8D0-A077-49DF-A30E-71547BCBAF92}" destId="{FA024737-0605-46F5-8841-E19CA2E0BEF7}" srcOrd="1" destOrd="0" presId="urn:microsoft.com/office/officeart/2011/layout/TabList#1"/>
    <dgm:cxn modelId="{44108CB3-496E-4767-8F86-48E42707F3C9}" type="presParOf" srcId="{0984E8D0-A077-49DF-A30E-71547BCBAF92}" destId="{C7A1F00D-42FA-4119-B24B-5D3A228A3D4A}" srcOrd="2" destOrd="0" presId="urn:microsoft.com/office/officeart/2011/layout/TabList#1"/>
    <dgm:cxn modelId="{3463AD30-6D2D-477C-9F99-DC029C926168}" type="presParOf" srcId="{57AB1047-D037-4F18-B012-644CBC18E45D}" destId="{CB8C24DC-785C-4BB4-8B14-2DF29D539C07}" srcOrd="1" destOrd="0" presId="urn:microsoft.com/office/officeart/2011/layout/TabList#1"/>
    <dgm:cxn modelId="{B25D3065-51DF-4C39-8506-9AD4040BC1BC}" type="presParOf" srcId="{57AB1047-D037-4F18-B012-644CBC18E45D}" destId="{DFE68A73-D0CD-4F49-816B-E9242D4903AF}" srcOrd="2" destOrd="0" presId="urn:microsoft.com/office/officeart/2011/layout/TabList#1"/>
    <dgm:cxn modelId="{E1AFA269-E68C-434E-9ACE-0539C61EA06C}" type="presParOf" srcId="{57AB1047-D037-4F18-B012-644CBC18E45D}" destId="{E51D10C9-DA0B-430C-91F7-E594047455F3}" srcOrd="3" destOrd="0" presId="urn:microsoft.com/office/officeart/2011/layout/TabList#1"/>
    <dgm:cxn modelId="{65651EA7-7E2A-401A-B158-AE229F3D5EDC}" type="presParOf" srcId="{E51D10C9-DA0B-430C-91F7-E594047455F3}" destId="{D2A07496-6ABB-40F1-A6E1-A1895247446E}" srcOrd="0" destOrd="0" presId="urn:microsoft.com/office/officeart/2011/layout/TabList#1"/>
    <dgm:cxn modelId="{047D3DBF-8D6A-46B3-84B9-77099CFB033D}" type="presParOf" srcId="{E51D10C9-DA0B-430C-91F7-E594047455F3}" destId="{021E48DE-3CB5-4796-A778-A605659F1EB5}" srcOrd="1" destOrd="0" presId="urn:microsoft.com/office/officeart/2011/layout/TabList#1"/>
    <dgm:cxn modelId="{00DE1E73-D9A0-441D-86AC-E5256ACD16F4}" type="presParOf" srcId="{E51D10C9-DA0B-430C-91F7-E594047455F3}" destId="{A9FD2C45-78AA-4D85-BA9D-80366B5A21EB}" srcOrd="2" destOrd="0" presId="urn:microsoft.com/office/officeart/2011/layout/TabList#1"/>
    <dgm:cxn modelId="{CBD8C612-C1A7-44A9-80E5-D3D9EE6EFF88}" type="presParOf" srcId="{57AB1047-D037-4F18-B012-644CBC18E45D}" destId="{22E3CC34-91EF-48C3-B074-6015DCA16EDD}" srcOrd="4" destOrd="0" presId="urn:microsoft.com/office/officeart/2011/layout/TabLis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282A9A-4F2A-4176-9226-D1FA0585B363}" type="doc">
      <dgm:prSet loTypeId="urn:microsoft.com/office/officeart/2011/layout/TabLis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9FDD08E0-5AEE-482B-A70C-8843D3A7D3B3}">
      <dgm:prSet phldrT="[Text]"/>
      <dgm:spPr/>
      <dgm:t>
        <a:bodyPr/>
        <a:lstStyle/>
        <a:p>
          <a:endParaRPr lang="es-DO" noProof="0" dirty="0"/>
        </a:p>
      </dgm:t>
    </dgm:pt>
    <dgm:pt modelId="{CF32C471-3182-401C-BEAE-BD11D9E867FD}" type="parTrans" cxnId="{1F4297B1-670A-4DE8-B7D4-C462768259EF}">
      <dgm:prSet/>
      <dgm:spPr/>
      <dgm:t>
        <a:bodyPr/>
        <a:lstStyle/>
        <a:p>
          <a:endParaRPr lang="es-DO" noProof="0" dirty="0"/>
        </a:p>
      </dgm:t>
    </dgm:pt>
    <dgm:pt modelId="{62310D4D-BABE-4EBC-AD4A-25C17F61705E}" type="sibTrans" cxnId="{1F4297B1-670A-4DE8-B7D4-C462768259EF}">
      <dgm:prSet/>
      <dgm:spPr/>
      <dgm:t>
        <a:bodyPr/>
        <a:lstStyle/>
        <a:p>
          <a:endParaRPr lang="es-DO" noProof="0" dirty="0"/>
        </a:p>
      </dgm:t>
    </dgm:pt>
    <dgm:pt modelId="{90CE044C-1183-4917-A04A-0F157A7613DE}">
      <dgm:prSet phldrT="[Text]"/>
      <dgm:spPr/>
      <dgm:t>
        <a:bodyPr/>
        <a:lstStyle/>
        <a:p>
          <a:endParaRPr lang="es-DO" noProof="0" dirty="0"/>
        </a:p>
      </dgm:t>
    </dgm:pt>
    <dgm:pt modelId="{A12445B2-0C1D-40CC-A157-6FC550B97714}" type="parTrans" cxnId="{7FFCB756-7497-4AC1-ADBE-BE0256B69747}">
      <dgm:prSet/>
      <dgm:spPr/>
      <dgm:t>
        <a:bodyPr/>
        <a:lstStyle/>
        <a:p>
          <a:endParaRPr lang="es-DO" noProof="0" dirty="0"/>
        </a:p>
      </dgm:t>
    </dgm:pt>
    <dgm:pt modelId="{1BA099B5-1E78-4FCE-8C48-CF442FB44538}" type="sibTrans" cxnId="{7FFCB756-7497-4AC1-ADBE-BE0256B69747}">
      <dgm:prSet/>
      <dgm:spPr/>
      <dgm:t>
        <a:bodyPr/>
        <a:lstStyle/>
        <a:p>
          <a:endParaRPr lang="es-DO" noProof="0" dirty="0"/>
        </a:p>
      </dgm:t>
    </dgm:pt>
    <dgm:pt modelId="{C150405E-8680-435F-8569-E5F526324812}">
      <dgm:prSet phldrT="[Text]" custT="1"/>
      <dgm:spPr/>
      <dgm:t>
        <a:bodyPr/>
        <a:lstStyle/>
        <a:p>
          <a:r>
            <a:rPr lang="es-DO" sz="1800" noProof="0" dirty="0" smtClean="0"/>
            <a:t>.</a:t>
          </a:r>
          <a:endParaRPr lang="es-DO" sz="1800" noProof="0" dirty="0"/>
        </a:p>
      </dgm:t>
    </dgm:pt>
    <dgm:pt modelId="{C68EF471-6AD7-41D3-944E-892F5A9243CD}" type="parTrans" cxnId="{E9443666-BCE6-4578-8250-39827C1AAE2A}">
      <dgm:prSet/>
      <dgm:spPr/>
      <dgm:t>
        <a:bodyPr/>
        <a:lstStyle/>
        <a:p>
          <a:endParaRPr lang="es-DO" noProof="0" dirty="0"/>
        </a:p>
      </dgm:t>
    </dgm:pt>
    <dgm:pt modelId="{D9EA3A01-C55D-4086-A178-41F088CEF852}" type="sibTrans" cxnId="{E9443666-BCE6-4578-8250-39827C1AAE2A}">
      <dgm:prSet/>
      <dgm:spPr/>
      <dgm:t>
        <a:bodyPr/>
        <a:lstStyle/>
        <a:p>
          <a:endParaRPr lang="es-DO" noProof="0" dirty="0"/>
        </a:p>
      </dgm:t>
    </dgm:pt>
    <dgm:pt modelId="{77C88A85-3D1B-4232-A0CF-FE31E1E692D6}">
      <dgm:prSet phldrT="[Text]"/>
      <dgm:spPr/>
      <dgm:t>
        <a:bodyPr/>
        <a:lstStyle/>
        <a:p>
          <a:endParaRPr lang="es-DO" noProof="0" dirty="0"/>
        </a:p>
      </dgm:t>
    </dgm:pt>
    <dgm:pt modelId="{EBC6B262-70B2-49E3-9048-E1F22A3F7411}" type="parTrans" cxnId="{E07FF920-C9F8-47DA-B22C-107085579C73}">
      <dgm:prSet/>
      <dgm:spPr/>
      <dgm:t>
        <a:bodyPr/>
        <a:lstStyle/>
        <a:p>
          <a:endParaRPr lang="es-DO" noProof="0" dirty="0"/>
        </a:p>
      </dgm:t>
    </dgm:pt>
    <dgm:pt modelId="{24A6950B-7114-41FD-9180-F929BCD46595}" type="sibTrans" cxnId="{E07FF920-C9F8-47DA-B22C-107085579C73}">
      <dgm:prSet/>
      <dgm:spPr/>
      <dgm:t>
        <a:bodyPr/>
        <a:lstStyle/>
        <a:p>
          <a:endParaRPr lang="es-DO" noProof="0" dirty="0"/>
        </a:p>
      </dgm:t>
    </dgm:pt>
    <dgm:pt modelId="{520189B3-D24B-4CCC-BF5E-5CE213C9B8B9}">
      <dgm:prSet phldrT="[Text]" custT="1"/>
      <dgm:spPr/>
      <dgm:t>
        <a:bodyPr/>
        <a:lstStyle/>
        <a:p>
          <a:r>
            <a:rPr lang="es-DO" sz="2400" noProof="0" dirty="0" smtClean="0"/>
            <a:t>Procesamiento de Aprendizaje</a:t>
          </a:r>
          <a:endParaRPr lang="es-DO" sz="2400" noProof="0" dirty="0"/>
        </a:p>
      </dgm:t>
    </dgm:pt>
    <dgm:pt modelId="{D44CC8B2-5C26-4EEE-B9D7-7737F8BB9DC4}" type="parTrans" cxnId="{52919A93-A27A-4557-9B04-BE0A9CFF745E}">
      <dgm:prSet/>
      <dgm:spPr/>
      <dgm:t>
        <a:bodyPr/>
        <a:lstStyle/>
        <a:p>
          <a:endParaRPr lang="es-DO" noProof="0" dirty="0"/>
        </a:p>
      </dgm:t>
    </dgm:pt>
    <dgm:pt modelId="{99B6B800-E77C-4F19-9149-669F9291AC9D}" type="sibTrans" cxnId="{52919A93-A27A-4557-9B04-BE0A9CFF745E}">
      <dgm:prSet/>
      <dgm:spPr/>
      <dgm:t>
        <a:bodyPr/>
        <a:lstStyle/>
        <a:p>
          <a:endParaRPr lang="es-DO" noProof="0" dirty="0"/>
        </a:p>
      </dgm:t>
    </dgm:pt>
    <dgm:pt modelId="{C0180CF0-B276-4668-B616-E8C137224CAC}">
      <dgm:prSet phldrT="[Text]"/>
      <dgm:spPr/>
      <dgm:t>
        <a:bodyPr/>
        <a:lstStyle/>
        <a:p>
          <a:endParaRPr lang="es-DO" noProof="0" dirty="0"/>
        </a:p>
      </dgm:t>
    </dgm:pt>
    <dgm:pt modelId="{4BDC53C5-1DC3-4E67-9CD3-0289C959C831}" type="parTrans" cxnId="{60C6CA15-6874-4C38-A0A8-8AB498823E1B}">
      <dgm:prSet/>
      <dgm:spPr/>
      <dgm:t>
        <a:bodyPr/>
        <a:lstStyle/>
        <a:p>
          <a:endParaRPr lang="es-DO" noProof="0" dirty="0"/>
        </a:p>
      </dgm:t>
    </dgm:pt>
    <dgm:pt modelId="{71E0C851-9907-4F5C-B993-A815AF89281C}" type="sibTrans" cxnId="{60C6CA15-6874-4C38-A0A8-8AB498823E1B}">
      <dgm:prSet/>
      <dgm:spPr/>
      <dgm:t>
        <a:bodyPr/>
        <a:lstStyle/>
        <a:p>
          <a:endParaRPr lang="es-DO" noProof="0" dirty="0"/>
        </a:p>
      </dgm:t>
    </dgm:pt>
    <dgm:pt modelId="{FE5800A4-4A53-4AA7-9914-82F88D005C08}">
      <dgm:prSet phldrT="[Text]"/>
      <dgm:spPr/>
      <dgm:t>
        <a:bodyPr/>
        <a:lstStyle/>
        <a:p>
          <a:endParaRPr lang="es-DO" sz="1200" noProof="0" dirty="0" smtClean="0"/>
        </a:p>
        <a:p>
          <a:endParaRPr lang="es-DO" sz="1200" noProof="0" dirty="0"/>
        </a:p>
      </dgm:t>
    </dgm:pt>
    <dgm:pt modelId="{87E155CA-6CC7-4CCB-9727-CF5F5FCEA807}" type="parTrans" cxnId="{11A71D92-E5E1-4FAF-B357-E9AD74D39026}">
      <dgm:prSet/>
      <dgm:spPr/>
      <dgm:t>
        <a:bodyPr/>
        <a:lstStyle/>
        <a:p>
          <a:endParaRPr lang="es-DO"/>
        </a:p>
      </dgm:t>
    </dgm:pt>
    <dgm:pt modelId="{DF0229F5-6BD6-4D1A-A8A2-1693316658EE}" type="sibTrans" cxnId="{11A71D92-E5E1-4FAF-B357-E9AD74D39026}">
      <dgm:prSet/>
      <dgm:spPr/>
      <dgm:t>
        <a:bodyPr/>
        <a:lstStyle/>
        <a:p>
          <a:endParaRPr lang="es-DO"/>
        </a:p>
      </dgm:t>
    </dgm:pt>
    <dgm:pt modelId="{29DACE9F-66C0-4CA6-B76F-0EDEA83376C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DO" sz="2400" dirty="0" err="1" smtClean="0"/>
            <a:t>Biggs</a:t>
          </a:r>
          <a:r>
            <a:rPr lang="es-DO" sz="2400" dirty="0" smtClean="0"/>
            <a:t> (2005) </a:t>
          </a:r>
          <a:endParaRPr lang="es-DO" sz="2400" dirty="0"/>
        </a:p>
      </dgm:t>
    </dgm:pt>
    <dgm:pt modelId="{A5E84881-97E4-4FA3-916E-10FA1686D8DD}" type="parTrans" cxnId="{3FACB58A-750A-41CF-8C92-002238CA5021}">
      <dgm:prSet/>
      <dgm:spPr/>
      <dgm:t>
        <a:bodyPr/>
        <a:lstStyle/>
        <a:p>
          <a:endParaRPr lang="es-DO"/>
        </a:p>
      </dgm:t>
    </dgm:pt>
    <dgm:pt modelId="{FFCF70AE-4C70-4831-B44C-EAE0B899E45D}" type="sibTrans" cxnId="{3FACB58A-750A-41CF-8C92-002238CA5021}">
      <dgm:prSet/>
      <dgm:spPr/>
      <dgm:t>
        <a:bodyPr/>
        <a:lstStyle/>
        <a:p>
          <a:endParaRPr lang="es-DO"/>
        </a:p>
      </dgm:t>
    </dgm:pt>
    <dgm:pt modelId="{DC1178E3-5AF6-4F2E-82EC-1C57A59B17A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DO" sz="2400" dirty="0" smtClean="0"/>
            <a:t>Castillo, J. y Cabrerizo, J. </a:t>
          </a:r>
          <a:endParaRPr lang="es-DO" sz="2400" dirty="0"/>
        </a:p>
      </dgm:t>
    </dgm:pt>
    <dgm:pt modelId="{BF63859A-C5D4-466E-A8EB-4C308EE6E3AE}" type="parTrans" cxnId="{7E3F49E6-71A3-4627-A1BB-4F74E3972F41}">
      <dgm:prSet/>
      <dgm:spPr/>
      <dgm:t>
        <a:bodyPr/>
        <a:lstStyle/>
        <a:p>
          <a:endParaRPr lang="es-DO"/>
        </a:p>
      </dgm:t>
    </dgm:pt>
    <dgm:pt modelId="{D29C970C-F658-4756-983E-3A856BC0F06B}" type="sibTrans" cxnId="{7E3F49E6-71A3-4627-A1BB-4F74E3972F41}">
      <dgm:prSet/>
      <dgm:spPr/>
      <dgm:t>
        <a:bodyPr/>
        <a:lstStyle/>
        <a:p>
          <a:endParaRPr lang="es-DO"/>
        </a:p>
      </dgm:t>
    </dgm:pt>
    <dgm:pt modelId="{57AB1047-D037-4F18-B012-644CBC18E45D}" type="pres">
      <dgm:prSet presAssocID="{61282A9A-4F2A-4176-9226-D1FA0585B36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0984E8D0-A077-49DF-A30E-71547BCBAF92}" type="pres">
      <dgm:prSet presAssocID="{9FDD08E0-5AEE-482B-A70C-8843D3A7D3B3}" presName="composite" presStyleCnt="0"/>
      <dgm:spPr/>
    </dgm:pt>
    <dgm:pt modelId="{C3881209-FDEC-47E9-91AE-172875367ABD}" type="pres">
      <dgm:prSet presAssocID="{9FDD08E0-5AEE-482B-A70C-8843D3A7D3B3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A024737-0605-46F5-8841-E19CA2E0BEF7}" type="pres">
      <dgm:prSet presAssocID="{9FDD08E0-5AEE-482B-A70C-8843D3A7D3B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7A1F00D-42FA-4119-B24B-5D3A228A3D4A}" type="pres">
      <dgm:prSet presAssocID="{9FDD08E0-5AEE-482B-A70C-8843D3A7D3B3}" presName="Accent" presStyleLbl="parChTrans1D1" presStyleIdx="0" presStyleCnt="4"/>
      <dgm:spPr/>
    </dgm:pt>
    <dgm:pt modelId="{CB8C24DC-785C-4BB4-8B14-2DF29D539C07}" type="pres">
      <dgm:prSet presAssocID="{9FDD08E0-5AEE-482B-A70C-8843D3A7D3B3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FE68A73-D0CD-4F49-816B-E9242D4903AF}" type="pres">
      <dgm:prSet presAssocID="{62310D4D-BABE-4EBC-AD4A-25C17F61705E}" presName="sibTrans" presStyleCnt="0"/>
      <dgm:spPr/>
    </dgm:pt>
    <dgm:pt modelId="{7BF1C3A8-0242-4384-973F-697F9D3FACDA}" type="pres">
      <dgm:prSet presAssocID="{29DACE9F-66C0-4CA6-B76F-0EDEA83376C8}" presName="composite" presStyleCnt="0"/>
      <dgm:spPr/>
    </dgm:pt>
    <dgm:pt modelId="{68F30BA1-60D1-4411-B2D7-FEC885756A79}" type="pres">
      <dgm:prSet presAssocID="{29DACE9F-66C0-4CA6-B76F-0EDEA83376C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F9FC7DC9-F663-4E87-AD7A-553F4A388766}" type="pres">
      <dgm:prSet presAssocID="{29DACE9F-66C0-4CA6-B76F-0EDEA83376C8}" presName="Parent" presStyleLbl="alignNode1" presStyleIdx="1" presStyleCnt="4" custScaleY="144345" custLinFactY="-105180" custLinFactNeighborY="-20000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9F46283-9596-439A-89C5-744EAE711770}" type="pres">
      <dgm:prSet presAssocID="{29DACE9F-66C0-4CA6-B76F-0EDEA83376C8}" presName="Accent" presStyleLbl="parChTrans1D1" presStyleIdx="1" presStyleCnt="4"/>
      <dgm:spPr/>
    </dgm:pt>
    <dgm:pt modelId="{611E5310-EA98-42F2-9D48-6C26A7A8B895}" type="pres">
      <dgm:prSet presAssocID="{FFCF70AE-4C70-4831-B44C-EAE0B899E45D}" presName="sibTrans" presStyleCnt="0"/>
      <dgm:spPr/>
    </dgm:pt>
    <dgm:pt modelId="{E51D10C9-DA0B-430C-91F7-E594047455F3}" type="pres">
      <dgm:prSet presAssocID="{77C88A85-3D1B-4232-A0CF-FE31E1E692D6}" presName="composite" presStyleCnt="0"/>
      <dgm:spPr/>
    </dgm:pt>
    <dgm:pt modelId="{D2A07496-6ABB-40F1-A6E1-A1895247446E}" type="pres">
      <dgm:prSet presAssocID="{77C88A85-3D1B-4232-A0CF-FE31E1E692D6}" presName="First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21E48DE-3CB5-4796-A778-A605659F1EB5}" type="pres">
      <dgm:prSet presAssocID="{77C88A85-3D1B-4232-A0CF-FE31E1E692D6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9FD2C45-78AA-4D85-BA9D-80366B5A21EB}" type="pres">
      <dgm:prSet presAssocID="{77C88A85-3D1B-4232-A0CF-FE31E1E692D6}" presName="Accent" presStyleLbl="parChTrans1D1" presStyleIdx="2" presStyleCnt="4"/>
      <dgm:spPr/>
    </dgm:pt>
    <dgm:pt modelId="{22E3CC34-91EF-48C3-B074-6015DCA16EDD}" type="pres">
      <dgm:prSet presAssocID="{77C88A85-3D1B-4232-A0CF-FE31E1E692D6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01FC454-F365-4862-B9BA-A51EEDFB346D}" type="pres">
      <dgm:prSet presAssocID="{24A6950B-7114-41FD-9180-F929BCD46595}" presName="sibTrans" presStyleCnt="0"/>
      <dgm:spPr/>
    </dgm:pt>
    <dgm:pt modelId="{375E94F3-4394-4F52-AAA8-387D99294405}" type="pres">
      <dgm:prSet presAssocID="{DC1178E3-5AF6-4F2E-82EC-1C57A59B17AA}" presName="composite" presStyleCnt="0"/>
      <dgm:spPr/>
    </dgm:pt>
    <dgm:pt modelId="{53C1C916-8CE6-41E0-9D74-DB4EA76F8E85}" type="pres">
      <dgm:prSet presAssocID="{DC1178E3-5AF6-4F2E-82EC-1C57A59B17AA}" presName="FirstChild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248765BD-3D19-496C-B37E-D6F6F3440CFD}" type="pres">
      <dgm:prSet presAssocID="{DC1178E3-5AF6-4F2E-82EC-1C57A59B17AA}" presName="Parent" presStyleLbl="alignNode1" presStyleIdx="3" presStyleCnt="4" custScaleY="139445" custLinFactY="-124906" custLinFactNeighborX="0" custLinFactNeighborY="-20000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77D0A36-D8DD-4260-BAE0-FC443F1D9ADD}" type="pres">
      <dgm:prSet presAssocID="{DC1178E3-5AF6-4F2E-82EC-1C57A59B17AA}" presName="Accent" presStyleLbl="parChTrans1D1" presStyleIdx="3" presStyleCnt="4"/>
      <dgm:spPr/>
    </dgm:pt>
  </dgm:ptLst>
  <dgm:cxnLst>
    <dgm:cxn modelId="{3B7D52D4-300C-4AAE-BB2F-939829B5BDA7}" type="presOf" srcId="{DC1178E3-5AF6-4F2E-82EC-1C57A59B17AA}" destId="{248765BD-3D19-496C-B37E-D6F6F3440CFD}" srcOrd="0" destOrd="0" presId="urn:microsoft.com/office/officeart/2011/layout/TabList#2"/>
    <dgm:cxn modelId="{60C6CA15-6874-4C38-A0A8-8AB498823E1B}" srcId="{77C88A85-3D1B-4232-A0CF-FE31E1E692D6}" destId="{C0180CF0-B276-4668-B616-E8C137224CAC}" srcOrd="1" destOrd="0" parTransId="{4BDC53C5-1DC3-4E67-9CD3-0289C959C831}" sibTransId="{71E0C851-9907-4F5C-B993-A815AF89281C}"/>
    <dgm:cxn modelId="{1F4297B1-670A-4DE8-B7D4-C462768259EF}" srcId="{61282A9A-4F2A-4176-9226-D1FA0585B363}" destId="{9FDD08E0-5AEE-482B-A70C-8843D3A7D3B3}" srcOrd="0" destOrd="0" parTransId="{CF32C471-3182-401C-BEAE-BD11D9E867FD}" sibTransId="{62310D4D-BABE-4EBC-AD4A-25C17F61705E}"/>
    <dgm:cxn modelId="{7E3F49E6-71A3-4627-A1BB-4F74E3972F41}" srcId="{61282A9A-4F2A-4176-9226-D1FA0585B363}" destId="{DC1178E3-5AF6-4F2E-82EC-1C57A59B17AA}" srcOrd="3" destOrd="0" parTransId="{BF63859A-C5D4-466E-A8EB-4C308EE6E3AE}" sibTransId="{D29C970C-F658-4756-983E-3A856BC0F06B}"/>
    <dgm:cxn modelId="{E9443666-BCE6-4578-8250-39827C1AAE2A}" srcId="{9FDD08E0-5AEE-482B-A70C-8843D3A7D3B3}" destId="{C150405E-8680-435F-8569-E5F526324812}" srcOrd="1" destOrd="0" parTransId="{C68EF471-6AD7-41D3-944E-892F5A9243CD}" sibTransId="{D9EA3A01-C55D-4086-A178-41F088CEF852}"/>
    <dgm:cxn modelId="{0A3AA406-F8EB-4D13-92DE-98FEE224168B}" type="presOf" srcId="{90CE044C-1183-4917-A04A-0F157A7613DE}" destId="{C3881209-FDEC-47E9-91AE-172875367ABD}" srcOrd="0" destOrd="0" presId="urn:microsoft.com/office/officeart/2011/layout/TabList#2"/>
    <dgm:cxn modelId="{11A71D92-E5E1-4FAF-B357-E9AD74D39026}" srcId="{9FDD08E0-5AEE-482B-A70C-8843D3A7D3B3}" destId="{FE5800A4-4A53-4AA7-9914-82F88D005C08}" srcOrd="2" destOrd="0" parTransId="{87E155CA-6CC7-4CCB-9727-CF5F5FCEA807}" sibTransId="{DF0229F5-6BD6-4D1A-A8A2-1693316658EE}"/>
    <dgm:cxn modelId="{3FACB58A-750A-41CF-8C92-002238CA5021}" srcId="{61282A9A-4F2A-4176-9226-D1FA0585B363}" destId="{29DACE9F-66C0-4CA6-B76F-0EDEA83376C8}" srcOrd="1" destOrd="0" parTransId="{A5E84881-97E4-4FA3-916E-10FA1686D8DD}" sibTransId="{FFCF70AE-4C70-4831-B44C-EAE0B899E45D}"/>
    <dgm:cxn modelId="{F5276E57-7C9A-49C9-BB0D-8EF0E41F4EB8}" type="presOf" srcId="{C0180CF0-B276-4668-B616-E8C137224CAC}" destId="{22E3CC34-91EF-48C3-B074-6015DCA16EDD}" srcOrd="0" destOrd="0" presId="urn:microsoft.com/office/officeart/2011/layout/TabList#2"/>
    <dgm:cxn modelId="{E07FF920-C9F8-47DA-B22C-107085579C73}" srcId="{61282A9A-4F2A-4176-9226-D1FA0585B363}" destId="{77C88A85-3D1B-4232-A0CF-FE31E1E692D6}" srcOrd="2" destOrd="0" parTransId="{EBC6B262-70B2-49E3-9048-E1F22A3F7411}" sibTransId="{24A6950B-7114-41FD-9180-F929BCD46595}"/>
    <dgm:cxn modelId="{296AB29A-4708-4E3E-9B06-B56825DBB986}" type="presOf" srcId="{C150405E-8680-435F-8569-E5F526324812}" destId="{CB8C24DC-785C-4BB4-8B14-2DF29D539C07}" srcOrd="0" destOrd="0" presId="urn:microsoft.com/office/officeart/2011/layout/TabList#2"/>
    <dgm:cxn modelId="{573FA338-7848-4C16-8892-5BAD0CA3827F}" type="presOf" srcId="{77C88A85-3D1B-4232-A0CF-FE31E1E692D6}" destId="{021E48DE-3CB5-4796-A778-A605659F1EB5}" srcOrd="0" destOrd="0" presId="urn:microsoft.com/office/officeart/2011/layout/TabList#2"/>
    <dgm:cxn modelId="{52919A93-A27A-4557-9B04-BE0A9CFF745E}" srcId="{77C88A85-3D1B-4232-A0CF-FE31E1E692D6}" destId="{520189B3-D24B-4CCC-BF5E-5CE213C9B8B9}" srcOrd="0" destOrd="0" parTransId="{D44CC8B2-5C26-4EEE-B9D7-7737F8BB9DC4}" sibTransId="{99B6B800-E77C-4F19-9149-669F9291AC9D}"/>
    <dgm:cxn modelId="{51CDAE9A-5DD9-4505-948C-5288635178CC}" type="presOf" srcId="{9FDD08E0-5AEE-482B-A70C-8843D3A7D3B3}" destId="{FA024737-0605-46F5-8841-E19CA2E0BEF7}" srcOrd="0" destOrd="0" presId="urn:microsoft.com/office/officeart/2011/layout/TabList#2"/>
    <dgm:cxn modelId="{8FB79722-E166-410D-A359-34E506C84BA4}" type="presOf" srcId="{520189B3-D24B-4CCC-BF5E-5CE213C9B8B9}" destId="{D2A07496-6ABB-40F1-A6E1-A1895247446E}" srcOrd="0" destOrd="0" presId="urn:microsoft.com/office/officeart/2011/layout/TabList#2"/>
    <dgm:cxn modelId="{B2CAAED7-9173-4F48-83FB-0C0DF519AE82}" type="presOf" srcId="{29DACE9F-66C0-4CA6-B76F-0EDEA83376C8}" destId="{F9FC7DC9-F663-4E87-AD7A-553F4A388766}" srcOrd="0" destOrd="0" presId="urn:microsoft.com/office/officeart/2011/layout/TabList#2"/>
    <dgm:cxn modelId="{89445292-72FC-438A-8560-226324E4DA3D}" type="presOf" srcId="{61282A9A-4F2A-4176-9226-D1FA0585B363}" destId="{57AB1047-D037-4F18-B012-644CBC18E45D}" srcOrd="0" destOrd="0" presId="urn:microsoft.com/office/officeart/2011/layout/TabList#2"/>
    <dgm:cxn modelId="{99AF5A64-50DB-41A4-A511-D1A6E7A555EF}" type="presOf" srcId="{FE5800A4-4A53-4AA7-9914-82F88D005C08}" destId="{CB8C24DC-785C-4BB4-8B14-2DF29D539C07}" srcOrd="0" destOrd="1" presId="urn:microsoft.com/office/officeart/2011/layout/TabList#2"/>
    <dgm:cxn modelId="{7FFCB756-7497-4AC1-ADBE-BE0256B69747}" srcId="{9FDD08E0-5AEE-482B-A70C-8843D3A7D3B3}" destId="{90CE044C-1183-4917-A04A-0F157A7613DE}" srcOrd="0" destOrd="0" parTransId="{A12445B2-0C1D-40CC-A157-6FC550B97714}" sibTransId="{1BA099B5-1E78-4FCE-8C48-CF442FB44538}"/>
    <dgm:cxn modelId="{5A4F4207-FA05-4ABC-8B7B-C11E53671000}" type="presParOf" srcId="{57AB1047-D037-4F18-B012-644CBC18E45D}" destId="{0984E8D0-A077-49DF-A30E-71547BCBAF92}" srcOrd="0" destOrd="0" presId="urn:microsoft.com/office/officeart/2011/layout/TabList#2"/>
    <dgm:cxn modelId="{95A66647-9714-4E4A-B83C-6D485CB17F54}" type="presParOf" srcId="{0984E8D0-A077-49DF-A30E-71547BCBAF92}" destId="{C3881209-FDEC-47E9-91AE-172875367ABD}" srcOrd="0" destOrd="0" presId="urn:microsoft.com/office/officeart/2011/layout/TabList#2"/>
    <dgm:cxn modelId="{35608A45-4146-4301-ABCB-B98C2C7B2837}" type="presParOf" srcId="{0984E8D0-A077-49DF-A30E-71547BCBAF92}" destId="{FA024737-0605-46F5-8841-E19CA2E0BEF7}" srcOrd="1" destOrd="0" presId="urn:microsoft.com/office/officeart/2011/layout/TabList#2"/>
    <dgm:cxn modelId="{2482362A-4EC8-41F6-BC6C-E018D6BB0638}" type="presParOf" srcId="{0984E8D0-A077-49DF-A30E-71547BCBAF92}" destId="{C7A1F00D-42FA-4119-B24B-5D3A228A3D4A}" srcOrd="2" destOrd="0" presId="urn:microsoft.com/office/officeart/2011/layout/TabList#2"/>
    <dgm:cxn modelId="{C0AE6AA8-6CC5-42E2-932F-AD248CEA3CA7}" type="presParOf" srcId="{57AB1047-D037-4F18-B012-644CBC18E45D}" destId="{CB8C24DC-785C-4BB4-8B14-2DF29D539C07}" srcOrd="1" destOrd="0" presId="urn:microsoft.com/office/officeart/2011/layout/TabList#2"/>
    <dgm:cxn modelId="{39F4C437-5931-4938-930A-C9EBD534C8F6}" type="presParOf" srcId="{57AB1047-D037-4F18-B012-644CBC18E45D}" destId="{DFE68A73-D0CD-4F49-816B-E9242D4903AF}" srcOrd="2" destOrd="0" presId="urn:microsoft.com/office/officeart/2011/layout/TabList#2"/>
    <dgm:cxn modelId="{1DA67A1B-B2DC-4D70-A6B3-D819E847AE78}" type="presParOf" srcId="{57AB1047-D037-4F18-B012-644CBC18E45D}" destId="{7BF1C3A8-0242-4384-973F-697F9D3FACDA}" srcOrd="3" destOrd="0" presId="urn:microsoft.com/office/officeart/2011/layout/TabList#2"/>
    <dgm:cxn modelId="{9E726896-7120-4225-B811-33A959302F66}" type="presParOf" srcId="{7BF1C3A8-0242-4384-973F-697F9D3FACDA}" destId="{68F30BA1-60D1-4411-B2D7-FEC885756A79}" srcOrd="0" destOrd="0" presId="urn:microsoft.com/office/officeart/2011/layout/TabList#2"/>
    <dgm:cxn modelId="{892E621A-78E5-411A-83FF-B874D8565883}" type="presParOf" srcId="{7BF1C3A8-0242-4384-973F-697F9D3FACDA}" destId="{F9FC7DC9-F663-4E87-AD7A-553F4A388766}" srcOrd="1" destOrd="0" presId="urn:microsoft.com/office/officeart/2011/layout/TabList#2"/>
    <dgm:cxn modelId="{DECA56A3-D155-42FA-82AE-141F9FE226FB}" type="presParOf" srcId="{7BF1C3A8-0242-4384-973F-697F9D3FACDA}" destId="{09F46283-9596-439A-89C5-744EAE711770}" srcOrd="2" destOrd="0" presId="urn:microsoft.com/office/officeart/2011/layout/TabList#2"/>
    <dgm:cxn modelId="{7D06D3F8-E980-41AF-937D-340C01B6483B}" type="presParOf" srcId="{57AB1047-D037-4F18-B012-644CBC18E45D}" destId="{611E5310-EA98-42F2-9D48-6C26A7A8B895}" srcOrd="4" destOrd="0" presId="urn:microsoft.com/office/officeart/2011/layout/TabList#2"/>
    <dgm:cxn modelId="{D8B67D17-2A09-450E-9474-0B2CF73E1D06}" type="presParOf" srcId="{57AB1047-D037-4F18-B012-644CBC18E45D}" destId="{E51D10C9-DA0B-430C-91F7-E594047455F3}" srcOrd="5" destOrd="0" presId="urn:microsoft.com/office/officeart/2011/layout/TabList#2"/>
    <dgm:cxn modelId="{CCBD7B38-6ADB-487C-A0BD-50713DE9B335}" type="presParOf" srcId="{E51D10C9-DA0B-430C-91F7-E594047455F3}" destId="{D2A07496-6ABB-40F1-A6E1-A1895247446E}" srcOrd="0" destOrd="0" presId="urn:microsoft.com/office/officeart/2011/layout/TabList#2"/>
    <dgm:cxn modelId="{08A6738B-1FB7-4733-B267-CF5C51D0357E}" type="presParOf" srcId="{E51D10C9-DA0B-430C-91F7-E594047455F3}" destId="{021E48DE-3CB5-4796-A778-A605659F1EB5}" srcOrd="1" destOrd="0" presId="urn:microsoft.com/office/officeart/2011/layout/TabList#2"/>
    <dgm:cxn modelId="{C368FCEC-6DC3-4C30-BF5B-F522C40B8446}" type="presParOf" srcId="{E51D10C9-DA0B-430C-91F7-E594047455F3}" destId="{A9FD2C45-78AA-4D85-BA9D-80366B5A21EB}" srcOrd="2" destOrd="0" presId="urn:microsoft.com/office/officeart/2011/layout/TabList#2"/>
    <dgm:cxn modelId="{C44FC13D-D0BD-44AE-8F81-F55C3CA6A9AD}" type="presParOf" srcId="{57AB1047-D037-4F18-B012-644CBC18E45D}" destId="{22E3CC34-91EF-48C3-B074-6015DCA16EDD}" srcOrd="6" destOrd="0" presId="urn:microsoft.com/office/officeart/2011/layout/TabList#2"/>
    <dgm:cxn modelId="{4FAEDC8C-D3C0-42E0-A421-656C7A6BCE15}" type="presParOf" srcId="{57AB1047-D037-4F18-B012-644CBC18E45D}" destId="{601FC454-F365-4862-B9BA-A51EEDFB346D}" srcOrd="7" destOrd="0" presId="urn:microsoft.com/office/officeart/2011/layout/TabList#2"/>
    <dgm:cxn modelId="{4CF22BF5-0B86-4F8F-9534-ED6A41AB95F2}" type="presParOf" srcId="{57AB1047-D037-4F18-B012-644CBC18E45D}" destId="{375E94F3-4394-4F52-AAA8-387D99294405}" srcOrd="8" destOrd="0" presId="urn:microsoft.com/office/officeart/2011/layout/TabList#2"/>
    <dgm:cxn modelId="{23F8FC33-4B62-42A5-B78D-30ED3AE20024}" type="presParOf" srcId="{375E94F3-4394-4F52-AAA8-387D99294405}" destId="{53C1C916-8CE6-41E0-9D74-DB4EA76F8E85}" srcOrd="0" destOrd="0" presId="urn:microsoft.com/office/officeart/2011/layout/TabList#2"/>
    <dgm:cxn modelId="{E2C8B76D-F0BC-46BD-B400-9011FD522364}" type="presParOf" srcId="{375E94F3-4394-4F52-AAA8-387D99294405}" destId="{248765BD-3D19-496C-B37E-D6F6F3440CFD}" srcOrd="1" destOrd="0" presId="urn:microsoft.com/office/officeart/2011/layout/TabList#2"/>
    <dgm:cxn modelId="{FFBE5AA0-07B1-4A93-848C-8A6483B51017}" type="presParOf" srcId="{375E94F3-4394-4F52-AAA8-387D99294405}" destId="{177D0A36-D8DD-4260-BAE0-FC443F1D9ADD}" srcOrd="2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282A9A-4F2A-4176-9226-D1FA0585B363}" type="doc">
      <dgm:prSet loTypeId="urn:microsoft.com/office/officeart/2011/layout/TabLis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9FDD08E0-5AEE-482B-A70C-8843D3A7D3B3}">
      <dgm:prSet phldrT="[Text]"/>
      <dgm:spPr/>
      <dgm:t>
        <a:bodyPr/>
        <a:lstStyle/>
        <a:p>
          <a:endParaRPr lang="es-DO" noProof="0" dirty="0"/>
        </a:p>
      </dgm:t>
    </dgm:pt>
    <dgm:pt modelId="{CF32C471-3182-401C-BEAE-BD11D9E867FD}" type="parTrans" cxnId="{1F4297B1-670A-4DE8-B7D4-C462768259EF}">
      <dgm:prSet/>
      <dgm:spPr/>
      <dgm:t>
        <a:bodyPr/>
        <a:lstStyle/>
        <a:p>
          <a:endParaRPr lang="es-DO" noProof="0" dirty="0"/>
        </a:p>
      </dgm:t>
    </dgm:pt>
    <dgm:pt modelId="{62310D4D-BABE-4EBC-AD4A-25C17F61705E}" type="sibTrans" cxnId="{1F4297B1-670A-4DE8-B7D4-C462768259EF}">
      <dgm:prSet/>
      <dgm:spPr/>
      <dgm:t>
        <a:bodyPr/>
        <a:lstStyle/>
        <a:p>
          <a:endParaRPr lang="es-DO" noProof="0" dirty="0"/>
        </a:p>
      </dgm:t>
    </dgm:pt>
    <dgm:pt modelId="{90CE044C-1183-4917-A04A-0F157A7613DE}">
      <dgm:prSet phldrT="[Text]"/>
      <dgm:spPr/>
      <dgm:t>
        <a:bodyPr/>
        <a:lstStyle/>
        <a:p>
          <a:endParaRPr lang="es-DO" noProof="0" dirty="0"/>
        </a:p>
      </dgm:t>
    </dgm:pt>
    <dgm:pt modelId="{A12445B2-0C1D-40CC-A157-6FC550B97714}" type="parTrans" cxnId="{7FFCB756-7497-4AC1-ADBE-BE0256B69747}">
      <dgm:prSet/>
      <dgm:spPr/>
      <dgm:t>
        <a:bodyPr/>
        <a:lstStyle/>
        <a:p>
          <a:endParaRPr lang="es-DO" noProof="0" dirty="0"/>
        </a:p>
      </dgm:t>
    </dgm:pt>
    <dgm:pt modelId="{1BA099B5-1E78-4FCE-8C48-CF442FB44538}" type="sibTrans" cxnId="{7FFCB756-7497-4AC1-ADBE-BE0256B69747}">
      <dgm:prSet/>
      <dgm:spPr/>
      <dgm:t>
        <a:bodyPr/>
        <a:lstStyle/>
        <a:p>
          <a:endParaRPr lang="es-DO" noProof="0" dirty="0"/>
        </a:p>
      </dgm:t>
    </dgm:pt>
    <dgm:pt modelId="{C150405E-8680-435F-8569-E5F526324812}">
      <dgm:prSet phldrT="[Text]" custT="1"/>
      <dgm:spPr/>
      <dgm:t>
        <a:bodyPr/>
        <a:lstStyle/>
        <a:p>
          <a:endParaRPr lang="es-DO" sz="1800" noProof="0" dirty="0"/>
        </a:p>
      </dgm:t>
    </dgm:pt>
    <dgm:pt modelId="{C68EF471-6AD7-41D3-944E-892F5A9243CD}" type="parTrans" cxnId="{E9443666-BCE6-4578-8250-39827C1AAE2A}">
      <dgm:prSet/>
      <dgm:spPr/>
      <dgm:t>
        <a:bodyPr/>
        <a:lstStyle/>
        <a:p>
          <a:endParaRPr lang="es-DO" noProof="0" dirty="0"/>
        </a:p>
      </dgm:t>
    </dgm:pt>
    <dgm:pt modelId="{D9EA3A01-C55D-4086-A178-41F088CEF852}" type="sibTrans" cxnId="{E9443666-BCE6-4578-8250-39827C1AAE2A}">
      <dgm:prSet/>
      <dgm:spPr/>
      <dgm:t>
        <a:bodyPr/>
        <a:lstStyle/>
        <a:p>
          <a:endParaRPr lang="es-DO" noProof="0" dirty="0"/>
        </a:p>
      </dgm:t>
    </dgm:pt>
    <dgm:pt modelId="{FE5800A4-4A53-4AA7-9914-82F88D005C08}">
      <dgm:prSet phldrT="[Text]"/>
      <dgm:spPr/>
      <dgm:t>
        <a:bodyPr/>
        <a:lstStyle/>
        <a:p>
          <a:endParaRPr lang="es-DO" sz="1200" noProof="0" dirty="0" smtClean="0"/>
        </a:p>
        <a:p>
          <a:endParaRPr lang="es-DO" sz="1200" noProof="0" dirty="0"/>
        </a:p>
      </dgm:t>
    </dgm:pt>
    <dgm:pt modelId="{87E155CA-6CC7-4CCB-9727-CF5F5FCEA807}" type="parTrans" cxnId="{11A71D92-E5E1-4FAF-B357-E9AD74D39026}">
      <dgm:prSet/>
      <dgm:spPr/>
      <dgm:t>
        <a:bodyPr/>
        <a:lstStyle/>
        <a:p>
          <a:endParaRPr lang="es-DO"/>
        </a:p>
      </dgm:t>
    </dgm:pt>
    <dgm:pt modelId="{DF0229F5-6BD6-4D1A-A8A2-1693316658EE}" type="sibTrans" cxnId="{11A71D92-E5E1-4FAF-B357-E9AD74D39026}">
      <dgm:prSet/>
      <dgm:spPr/>
      <dgm:t>
        <a:bodyPr/>
        <a:lstStyle/>
        <a:p>
          <a:endParaRPr lang="es-DO"/>
        </a:p>
      </dgm:t>
    </dgm:pt>
    <dgm:pt modelId="{DC1178E3-5AF6-4F2E-82EC-1C57A59B17AA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DO" noProof="0" dirty="0" smtClean="0"/>
            <a:t>Entendemos que:</a:t>
          </a:r>
          <a:endParaRPr lang="es-DO" noProof="0" dirty="0"/>
        </a:p>
      </dgm:t>
    </dgm:pt>
    <dgm:pt modelId="{BF63859A-C5D4-466E-A8EB-4C308EE6E3AE}" type="parTrans" cxnId="{7E3F49E6-71A3-4627-A1BB-4F74E3972F41}">
      <dgm:prSet/>
      <dgm:spPr/>
      <dgm:t>
        <a:bodyPr/>
        <a:lstStyle/>
        <a:p>
          <a:endParaRPr lang="es-DO"/>
        </a:p>
      </dgm:t>
    </dgm:pt>
    <dgm:pt modelId="{D29C970C-F658-4756-983E-3A856BC0F06B}" type="sibTrans" cxnId="{7E3F49E6-71A3-4627-A1BB-4F74E3972F41}">
      <dgm:prSet/>
      <dgm:spPr/>
      <dgm:t>
        <a:bodyPr/>
        <a:lstStyle/>
        <a:p>
          <a:endParaRPr lang="es-DO"/>
        </a:p>
      </dgm:t>
    </dgm:pt>
    <dgm:pt modelId="{9C56F353-E2DB-44E3-926A-31736992B97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DO" sz="2400" dirty="0" err="1" smtClean="0"/>
            <a:t>Carlino</a:t>
          </a:r>
          <a:r>
            <a:rPr lang="es-DO" sz="2400" dirty="0" smtClean="0"/>
            <a:t> y Martínez</a:t>
          </a:r>
          <a:endParaRPr lang="es-DO" sz="2400" dirty="0"/>
        </a:p>
      </dgm:t>
    </dgm:pt>
    <dgm:pt modelId="{933E4B89-5ECD-4D63-BB52-1CEB38A240EB}" type="parTrans" cxnId="{B1E3D4A7-D698-45AB-BFE2-157C5FE80E2C}">
      <dgm:prSet/>
      <dgm:spPr/>
      <dgm:t>
        <a:bodyPr/>
        <a:lstStyle/>
        <a:p>
          <a:endParaRPr lang="es-DO"/>
        </a:p>
      </dgm:t>
    </dgm:pt>
    <dgm:pt modelId="{F4A62B9B-CD51-4BAE-A0F8-B3986C26C77A}" type="sibTrans" cxnId="{B1E3D4A7-D698-45AB-BFE2-157C5FE80E2C}">
      <dgm:prSet/>
      <dgm:spPr/>
      <dgm:t>
        <a:bodyPr/>
        <a:lstStyle/>
        <a:p>
          <a:endParaRPr lang="es-DO"/>
        </a:p>
      </dgm:t>
    </dgm:pt>
    <dgm:pt modelId="{57AB1047-D037-4F18-B012-644CBC18E45D}" type="pres">
      <dgm:prSet presAssocID="{61282A9A-4F2A-4176-9226-D1FA0585B36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0984E8D0-A077-49DF-A30E-71547BCBAF92}" type="pres">
      <dgm:prSet presAssocID="{9FDD08E0-5AEE-482B-A70C-8843D3A7D3B3}" presName="composite" presStyleCnt="0"/>
      <dgm:spPr/>
    </dgm:pt>
    <dgm:pt modelId="{C3881209-FDEC-47E9-91AE-172875367ABD}" type="pres">
      <dgm:prSet presAssocID="{9FDD08E0-5AEE-482B-A70C-8843D3A7D3B3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A024737-0605-46F5-8841-E19CA2E0BEF7}" type="pres">
      <dgm:prSet presAssocID="{9FDD08E0-5AEE-482B-A70C-8843D3A7D3B3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7A1F00D-42FA-4119-B24B-5D3A228A3D4A}" type="pres">
      <dgm:prSet presAssocID="{9FDD08E0-5AEE-482B-A70C-8843D3A7D3B3}" presName="Accent" presStyleLbl="parChTrans1D1" presStyleIdx="0" presStyleCnt="3"/>
      <dgm:spPr/>
    </dgm:pt>
    <dgm:pt modelId="{CB8C24DC-785C-4BB4-8B14-2DF29D539C07}" type="pres">
      <dgm:prSet presAssocID="{9FDD08E0-5AEE-482B-A70C-8843D3A7D3B3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FE68A73-D0CD-4F49-816B-E9242D4903AF}" type="pres">
      <dgm:prSet presAssocID="{62310D4D-BABE-4EBC-AD4A-25C17F61705E}" presName="sibTrans" presStyleCnt="0"/>
      <dgm:spPr/>
    </dgm:pt>
    <dgm:pt modelId="{082AA528-7BDD-487D-88C7-546F2F6729C9}" type="pres">
      <dgm:prSet presAssocID="{9C56F353-E2DB-44E3-926A-31736992B972}" presName="composite" presStyleCnt="0"/>
      <dgm:spPr/>
    </dgm:pt>
    <dgm:pt modelId="{E38089AA-9F74-4D34-B508-D9A5C7987508}" type="pres">
      <dgm:prSet presAssocID="{9C56F353-E2DB-44E3-926A-31736992B972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B5965A58-2BEE-4DB0-B082-BF8B02EA2EAF}" type="pres">
      <dgm:prSet presAssocID="{9C56F353-E2DB-44E3-926A-31736992B972}" presName="Parent" presStyleLbl="alignNode1" presStyleIdx="1" presStyleCnt="3" custLinFactY="-200000" custLinFactNeighborX="-1256" custLinFactNeighborY="-23113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C7BE140-1346-4AEE-8517-1A3B04236248}" type="pres">
      <dgm:prSet presAssocID="{9C56F353-E2DB-44E3-926A-31736992B972}" presName="Accent" presStyleLbl="parChTrans1D1" presStyleIdx="1" presStyleCnt="3"/>
      <dgm:spPr/>
    </dgm:pt>
    <dgm:pt modelId="{326119D8-7F3B-4580-AB2C-D0435D0DDCFA}" type="pres">
      <dgm:prSet presAssocID="{F4A62B9B-CD51-4BAE-A0F8-B3986C26C77A}" presName="sibTrans" presStyleCnt="0"/>
      <dgm:spPr/>
    </dgm:pt>
    <dgm:pt modelId="{375E94F3-4394-4F52-AAA8-387D99294405}" type="pres">
      <dgm:prSet presAssocID="{DC1178E3-5AF6-4F2E-82EC-1C57A59B17AA}" presName="composite" presStyleCnt="0"/>
      <dgm:spPr/>
    </dgm:pt>
    <dgm:pt modelId="{53C1C916-8CE6-41E0-9D74-DB4EA76F8E85}" type="pres">
      <dgm:prSet presAssocID="{DC1178E3-5AF6-4F2E-82EC-1C57A59B17AA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48765BD-3D19-496C-B37E-D6F6F3440CFD}" type="pres">
      <dgm:prSet presAssocID="{DC1178E3-5AF6-4F2E-82EC-1C57A59B17AA}" presName="Parent" presStyleLbl="alignNode1" presStyleIdx="2" presStyleCnt="3" custScaleX="131766" custScaleY="89817" custLinFactY="-6128" custLinFactNeighborX="7941" custLinFactNeighborY="-10000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77D0A36-D8DD-4260-BAE0-FC443F1D9ADD}" type="pres">
      <dgm:prSet presAssocID="{DC1178E3-5AF6-4F2E-82EC-1C57A59B17AA}" presName="Accent" presStyleLbl="parChTrans1D1" presStyleIdx="2" presStyleCnt="3"/>
      <dgm:spPr/>
    </dgm:pt>
  </dgm:ptLst>
  <dgm:cxnLst>
    <dgm:cxn modelId="{4B02DAC5-B943-491C-9663-932F1FA1D70C}" type="presOf" srcId="{61282A9A-4F2A-4176-9226-D1FA0585B363}" destId="{57AB1047-D037-4F18-B012-644CBC18E45D}" srcOrd="0" destOrd="0" presId="urn:microsoft.com/office/officeart/2011/layout/TabList#2"/>
    <dgm:cxn modelId="{1F4297B1-670A-4DE8-B7D4-C462768259EF}" srcId="{61282A9A-4F2A-4176-9226-D1FA0585B363}" destId="{9FDD08E0-5AEE-482B-A70C-8843D3A7D3B3}" srcOrd="0" destOrd="0" parTransId="{CF32C471-3182-401C-BEAE-BD11D9E867FD}" sibTransId="{62310D4D-BABE-4EBC-AD4A-25C17F61705E}"/>
    <dgm:cxn modelId="{7E3F49E6-71A3-4627-A1BB-4F74E3972F41}" srcId="{61282A9A-4F2A-4176-9226-D1FA0585B363}" destId="{DC1178E3-5AF6-4F2E-82EC-1C57A59B17AA}" srcOrd="2" destOrd="0" parTransId="{BF63859A-C5D4-466E-A8EB-4C308EE6E3AE}" sibTransId="{D29C970C-F658-4756-983E-3A856BC0F06B}"/>
    <dgm:cxn modelId="{359FA65F-2251-4F2B-9B1A-02C98245A98C}" type="presOf" srcId="{FE5800A4-4A53-4AA7-9914-82F88D005C08}" destId="{CB8C24DC-785C-4BB4-8B14-2DF29D539C07}" srcOrd="0" destOrd="1" presId="urn:microsoft.com/office/officeart/2011/layout/TabList#2"/>
    <dgm:cxn modelId="{E9443666-BCE6-4578-8250-39827C1AAE2A}" srcId="{9FDD08E0-5AEE-482B-A70C-8843D3A7D3B3}" destId="{C150405E-8680-435F-8569-E5F526324812}" srcOrd="1" destOrd="0" parTransId="{C68EF471-6AD7-41D3-944E-892F5A9243CD}" sibTransId="{D9EA3A01-C55D-4086-A178-41F088CEF852}"/>
    <dgm:cxn modelId="{43F657FA-7DA1-4AE0-BA25-DD682F733063}" type="presOf" srcId="{90CE044C-1183-4917-A04A-0F157A7613DE}" destId="{C3881209-FDEC-47E9-91AE-172875367ABD}" srcOrd="0" destOrd="0" presId="urn:microsoft.com/office/officeart/2011/layout/TabList#2"/>
    <dgm:cxn modelId="{B1E3D4A7-D698-45AB-BFE2-157C5FE80E2C}" srcId="{61282A9A-4F2A-4176-9226-D1FA0585B363}" destId="{9C56F353-E2DB-44E3-926A-31736992B972}" srcOrd="1" destOrd="0" parTransId="{933E4B89-5ECD-4D63-BB52-1CEB38A240EB}" sibTransId="{F4A62B9B-CD51-4BAE-A0F8-B3986C26C77A}"/>
    <dgm:cxn modelId="{11A71D92-E5E1-4FAF-B357-E9AD74D39026}" srcId="{9FDD08E0-5AEE-482B-A70C-8843D3A7D3B3}" destId="{FE5800A4-4A53-4AA7-9914-82F88D005C08}" srcOrd="2" destOrd="0" parTransId="{87E155CA-6CC7-4CCB-9727-CF5F5FCEA807}" sibTransId="{DF0229F5-6BD6-4D1A-A8A2-1693316658EE}"/>
    <dgm:cxn modelId="{BBA4DB32-0917-4DE7-877B-D675D158E084}" type="presOf" srcId="{9FDD08E0-5AEE-482B-A70C-8843D3A7D3B3}" destId="{FA024737-0605-46F5-8841-E19CA2E0BEF7}" srcOrd="0" destOrd="0" presId="urn:microsoft.com/office/officeart/2011/layout/TabList#2"/>
    <dgm:cxn modelId="{76135D18-FE4C-4739-B5DE-875A2E8A4359}" type="presOf" srcId="{9C56F353-E2DB-44E3-926A-31736992B972}" destId="{B5965A58-2BEE-4DB0-B082-BF8B02EA2EAF}" srcOrd="0" destOrd="0" presId="urn:microsoft.com/office/officeart/2011/layout/TabList#2"/>
    <dgm:cxn modelId="{EE7BB291-25F3-4084-96AE-0F7AD02D17C8}" type="presOf" srcId="{DC1178E3-5AF6-4F2E-82EC-1C57A59B17AA}" destId="{248765BD-3D19-496C-B37E-D6F6F3440CFD}" srcOrd="0" destOrd="0" presId="urn:microsoft.com/office/officeart/2011/layout/TabList#2"/>
    <dgm:cxn modelId="{150E4F0A-8079-4E78-BCC7-C0C27BDC7659}" type="presOf" srcId="{C150405E-8680-435F-8569-E5F526324812}" destId="{CB8C24DC-785C-4BB4-8B14-2DF29D539C07}" srcOrd="0" destOrd="0" presId="urn:microsoft.com/office/officeart/2011/layout/TabList#2"/>
    <dgm:cxn modelId="{7FFCB756-7497-4AC1-ADBE-BE0256B69747}" srcId="{9FDD08E0-5AEE-482B-A70C-8843D3A7D3B3}" destId="{90CE044C-1183-4917-A04A-0F157A7613DE}" srcOrd="0" destOrd="0" parTransId="{A12445B2-0C1D-40CC-A157-6FC550B97714}" sibTransId="{1BA099B5-1E78-4FCE-8C48-CF442FB44538}"/>
    <dgm:cxn modelId="{81F13407-6C75-48BE-8FD0-B36EE684006F}" type="presParOf" srcId="{57AB1047-D037-4F18-B012-644CBC18E45D}" destId="{0984E8D0-A077-49DF-A30E-71547BCBAF92}" srcOrd="0" destOrd="0" presId="urn:microsoft.com/office/officeart/2011/layout/TabList#2"/>
    <dgm:cxn modelId="{0732FF40-D98C-4EEB-99DF-84CB2C18B004}" type="presParOf" srcId="{0984E8D0-A077-49DF-A30E-71547BCBAF92}" destId="{C3881209-FDEC-47E9-91AE-172875367ABD}" srcOrd="0" destOrd="0" presId="urn:microsoft.com/office/officeart/2011/layout/TabList#2"/>
    <dgm:cxn modelId="{72B56E3E-7255-4C85-966D-9EDC14F1BBA4}" type="presParOf" srcId="{0984E8D0-A077-49DF-A30E-71547BCBAF92}" destId="{FA024737-0605-46F5-8841-E19CA2E0BEF7}" srcOrd="1" destOrd="0" presId="urn:microsoft.com/office/officeart/2011/layout/TabList#2"/>
    <dgm:cxn modelId="{A9BAAA6E-1077-4B2F-A272-30849A48E4E0}" type="presParOf" srcId="{0984E8D0-A077-49DF-A30E-71547BCBAF92}" destId="{C7A1F00D-42FA-4119-B24B-5D3A228A3D4A}" srcOrd="2" destOrd="0" presId="urn:microsoft.com/office/officeart/2011/layout/TabList#2"/>
    <dgm:cxn modelId="{F5B30A24-C50D-4797-A2DF-6430C6256370}" type="presParOf" srcId="{57AB1047-D037-4F18-B012-644CBC18E45D}" destId="{CB8C24DC-785C-4BB4-8B14-2DF29D539C07}" srcOrd="1" destOrd="0" presId="urn:microsoft.com/office/officeart/2011/layout/TabList#2"/>
    <dgm:cxn modelId="{BFD337C2-765B-4462-80F3-093928F9D16F}" type="presParOf" srcId="{57AB1047-D037-4F18-B012-644CBC18E45D}" destId="{DFE68A73-D0CD-4F49-816B-E9242D4903AF}" srcOrd="2" destOrd="0" presId="urn:microsoft.com/office/officeart/2011/layout/TabList#2"/>
    <dgm:cxn modelId="{B0A48D01-BBCB-4EAE-A51D-35313A1D1162}" type="presParOf" srcId="{57AB1047-D037-4F18-B012-644CBC18E45D}" destId="{082AA528-7BDD-487D-88C7-546F2F6729C9}" srcOrd="3" destOrd="0" presId="urn:microsoft.com/office/officeart/2011/layout/TabList#2"/>
    <dgm:cxn modelId="{799FDBFA-46E3-4253-AE89-CA40737FE201}" type="presParOf" srcId="{082AA528-7BDD-487D-88C7-546F2F6729C9}" destId="{E38089AA-9F74-4D34-B508-D9A5C7987508}" srcOrd="0" destOrd="0" presId="urn:microsoft.com/office/officeart/2011/layout/TabList#2"/>
    <dgm:cxn modelId="{62D46740-2004-4CDD-88C6-1AF12245B81A}" type="presParOf" srcId="{082AA528-7BDD-487D-88C7-546F2F6729C9}" destId="{B5965A58-2BEE-4DB0-B082-BF8B02EA2EAF}" srcOrd="1" destOrd="0" presId="urn:microsoft.com/office/officeart/2011/layout/TabList#2"/>
    <dgm:cxn modelId="{06133F26-9843-4DB4-8FD8-E4E0A582C703}" type="presParOf" srcId="{082AA528-7BDD-487D-88C7-546F2F6729C9}" destId="{AC7BE140-1346-4AEE-8517-1A3B04236248}" srcOrd="2" destOrd="0" presId="urn:microsoft.com/office/officeart/2011/layout/TabList#2"/>
    <dgm:cxn modelId="{AFE2A3D9-621C-434E-B829-6D4A0363D57A}" type="presParOf" srcId="{57AB1047-D037-4F18-B012-644CBC18E45D}" destId="{326119D8-7F3B-4580-AB2C-D0435D0DDCFA}" srcOrd="4" destOrd="0" presId="urn:microsoft.com/office/officeart/2011/layout/TabList#2"/>
    <dgm:cxn modelId="{CCBB32FD-28FC-49CD-9049-5A58335169BC}" type="presParOf" srcId="{57AB1047-D037-4F18-B012-644CBC18E45D}" destId="{375E94F3-4394-4F52-AAA8-387D99294405}" srcOrd="5" destOrd="0" presId="urn:microsoft.com/office/officeart/2011/layout/TabList#2"/>
    <dgm:cxn modelId="{32BEFB54-A4BE-4960-8336-306E3BD402D1}" type="presParOf" srcId="{375E94F3-4394-4F52-AAA8-387D99294405}" destId="{53C1C916-8CE6-41E0-9D74-DB4EA76F8E85}" srcOrd="0" destOrd="0" presId="urn:microsoft.com/office/officeart/2011/layout/TabList#2"/>
    <dgm:cxn modelId="{DFF68111-BC25-4884-8808-7F70F0BCD9C9}" type="presParOf" srcId="{375E94F3-4394-4F52-AAA8-387D99294405}" destId="{248765BD-3D19-496C-B37E-D6F6F3440CFD}" srcOrd="1" destOrd="0" presId="urn:microsoft.com/office/officeart/2011/layout/TabList#2"/>
    <dgm:cxn modelId="{FC5892F5-F2F4-4345-94EF-BA051D38701A}" type="presParOf" srcId="{375E94F3-4394-4F52-AAA8-387D99294405}" destId="{177D0A36-D8DD-4260-BAE0-FC443F1D9ADD}" srcOrd="2" destOrd="0" presId="urn:microsoft.com/office/officeart/2011/layout/TabLis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9A8A5E-7D6C-459E-B3D3-FCF0B6E0CCBB}" type="doc">
      <dgm:prSet loTypeId="urn:microsoft.com/office/officeart/2008/layout/Lin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DO"/>
        </a:p>
      </dgm:t>
    </dgm:pt>
    <dgm:pt modelId="{73B80A4E-222E-4616-8B17-5726B29028DB}">
      <dgm:prSet phldrT="[Text]" custT="1"/>
      <dgm:spPr/>
      <dgm:t>
        <a:bodyPr/>
        <a:lstStyle/>
        <a:p>
          <a:r>
            <a:rPr lang="es-DO" sz="3600" b="1" noProof="0" dirty="0" smtClean="0"/>
            <a:t>Estrategias:</a:t>
          </a:r>
          <a:endParaRPr lang="es-DO" sz="3600" b="1" noProof="0" dirty="0"/>
        </a:p>
      </dgm:t>
    </dgm:pt>
    <dgm:pt modelId="{46A489F5-CEC2-492F-93B7-61B0ABE7949D}" type="parTrans" cxnId="{259E2A3A-4790-4C73-8AB2-5C3A69AC169E}">
      <dgm:prSet/>
      <dgm:spPr/>
      <dgm:t>
        <a:bodyPr/>
        <a:lstStyle/>
        <a:p>
          <a:endParaRPr lang="es-DO" noProof="0" dirty="0"/>
        </a:p>
      </dgm:t>
    </dgm:pt>
    <dgm:pt modelId="{BA19492D-ED8F-47DC-933C-64B857D599E1}" type="sibTrans" cxnId="{259E2A3A-4790-4C73-8AB2-5C3A69AC169E}">
      <dgm:prSet/>
      <dgm:spPr/>
      <dgm:t>
        <a:bodyPr/>
        <a:lstStyle/>
        <a:p>
          <a:endParaRPr lang="es-DO" noProof="0" dirty="0"/>
        </a:p>
      </dgm:t>
    </dgm:pt>
    <dgm:pt modelId="{4B6B771C-183D-4D0E-B429-8AA5270E8974}">
      <dgm:prSet phldrT="[Text]" custT="1"/>
      <dgm:spPr/>
      <dgm:t>
        <a:bodyPr/>
        <a:lstStyle/>
        <a:p>
          <a:r>
            <a:rPr lang="es-DO" sz="4000" noProof="0" dirty="0" smtClean="0"/>
            <a:t>Glosario</a:t>
          </a:r>
          <a:endParaRPr lang="es-DO" sz="4000" noProof="0" dirty="0"/>
        </a:p>
      </dgm:t>
    </dgm:pt>
    <dgm:pt modelId="{1EECB976-EF24-4419-934E-D67BE2704DD9}" type="parTrans" cxnId="{BD7D820F-AF62-4394-857E-1A0FA1BB1CBF}">
      <dgm:prSet/>
      <dgm:spPr/>
      <dgm:t>
        <a:bodyPr/>
        <a:lstStyle/>
        <a:p>
          <a:endParaRPr lang="es-DO" noProof="0" dirty="0"/>
        </a:p>
      </dgm:t>
    </dgm:pt>
    <dgm:pt modelId="{F85BB241-D65B-483D-8F58-812355EF624C}" type="sibTrans" cxnId="{BD7D820F-AF62-4394-857E-1A0FA1BB1CBF}">
      <dgm:prSet/>
      <dgm:spPr/>
      <dgm:t>
        <a:bodyPr/>
        <a:lstStyle/>
        <a:p>
          <a:endParaRPr lang="es-DO" noProof="0" dirty="0"/>
        </a:p>
      </dgm:t>
    </dgm:pt>
    <dgm:pt modelId="{C1D93533-890B-48CB-BE4D-603C612853CD}">
      <dgm:prSet phldrT="[Text]" custT="1"/>
      <dgm:spPr/>
      <dgm:t>
        <a:bodyPr/>
        <a:lstStyle/>
        <a:p>
          <a:r>
            <a:rPr lang="es-DO" sz="4000" noProof="0" dirty="0" smtClean="0"/>
            <a:t>Ensayo</a:t>
          </a:r>
          <a:endParaRPr lang="es-DO" sz="4000" noProof="0" dirty="0"/>
        </a:p>
      </dgm:t>
    </dgm:pt>
    <dgm:pt modelId="{0D95E6E0-A621-400D-8837-7B4F0D25B76E}" type="parTrans" cxnId="{BF41A60C-52CA-4CB9-9026-2AD59105BAF4}">
      <dgm:prSet/>
      <dgm:spPr/>
      <dgm:t>
        <a:bodyPr/>
        <a:lstStyle/>
        <a:p>
          <a:endParaRPr lang="es-DO" noProof="0" dirty="0"/>
        </a:p>
      </dgm:t>
    </dgm:pt>
    <dgm:pt modelId="{FEB2D2BA-DA15-407E-9A33-34FCB9D7E1D0}" type="sibTrans" cxnId="{BF41A60C-52CA-4CB9-9026-2AD59105BAF4}">
      <dgm:prSet/>
      <dgm:spPr/>
      <dgm:t>
        <a:bodyPr/>
        <a:lstStyle/>
        <a:p>
          <a:endParaRPr lang="es-DO" noProof="0" dirty="0"/>
        </a:p>
      </dgm:t>
    </dgm:pt>
    <dgm:pt modelId="{977AB160-70C7-40AA-9E78-25ACF7410A69}" type="pres">
      <dgm:prSet presAssocID="{419A8A5E-7D6C-459E-B3D3-FCF0B6E0CC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4765A7B5-7261-47E9-A569-89444A3F10F3}" type="pres">
      <dgm:prSet presAssocID="{73B80A4E-222E-4616-8B17-5726B29028DB}" presName="thickLine" presStyleLbl="alignNode1" presStyleIdx="0" presStyleCnt="1"/>
      <dgm:spPr/>
      <dgm:t>
        <a:bodyPr/>
        <a:lstStyle/>
        <a:p>
          <a:endParaRPr lang="es-DO"/>
        </a:p>
      </dgm:t>
    </dgm:pt>
    <dgm:pt modelId="{7A89007E-F6B1-4019-BAB3-0364CDF800B4}" type="pres">
      <dgm:prSet presAssocID="{73B80A4E-222E-4616-8B17-5726B29028DB}" presName="horz1" presStyleCnt="0"/>
      <dgm:spPr/>
      <dgm:t>
        <a:bodyPr/>
        <a:lstStyle/>
        <a:p>
          <a:endParaRPr lang="es-DO"/>
        </a:p>
      </dgm:t>
    </dgm:pt>
    <dgm:pt modelId="{581E0242-FEE7-4957-8847-7DEC632E37BE}" type="pres">
      <dgm:prSet presAssocID="{73B80A4E-222E-4616-8B17-5726B29028DB}" presName="tx1" presStyleLbl="revTx" presStyleIdx="0" presStyleCnt="3" custScaleX="227984"/>
      <dgm:spPr/>
      <dgm:t>
        <a:bodyPr/>
        <a:lstStyle/>
        <a:p>
          <a:endParaRPr lang="es-DO"/>
        </a:p>
      </dgm:t>
    </dgm:pt>
    <dgm:pt modelId="{4298E444-4B04-4695-A40F-242C31760A51}" type="pres">
      <dgm:prSet presAssocID="{73B80A4E-222E-4616-8B17-5726B29028DB}" presName="vert1" presStyleCnt="0"/>
      <dgm:spPr/>
      <dgm:t>
        <a:bodyPr/>
        <a:lstStyle/>
        <a:p>
          <a:endParaRPr lang="es-DO"/>
        </a:p>
      </dgm:t>
    </dgm:pt>
    <dgm:pt modelId="{F9565A88-9FAD-40C6-8834-E3BFBF5ABA13}" type="pres">
      <dgm:prSet presAssocID="{4B6B771C-183D-4D0E-B429-8AA5270E8974}" presName="vertSpace2a" presStyleCnt="0"/>
      <dgm:spPr/>
      <dgm:t>
        <a:bodyPr/>
        <a:lstStyle/>
        <a:p>
          <a:endParaRPr lang="es-DO"/>
        </a:p>
      </dgm:t>
    </dgm:pt>
    <dgm:pt modelId="{DA7A5184-2CE4-4317-82EC-10D3A44980A4}" type="pres">
      <dgm:prSet presAssocID="{4B6B771C-183D-4D0E-B429-8AA5270E8974}" presName="horz2" presStyleCnt="0"/>
      <dgm:spPr/>
      <dgm:t>
        <a:bodyPr/>
        <a:lstStyle/>
        <a:p>
          <a:endParaRPr lang="es-DO"/>
        </a:p>
      </dgm:t>
    </dgm:pt>
    <dgm:pt modelId="{F229BE96-7382-4B89-8A97-A9C484EADE07}" type="pres">
      <dgm:prSet presAssocID="{4B6B771C-183D-4D0E-B429-8AA5270E8974}" presName="horzSpace2" presStyleCnt="0"/>
      <dgm:spPr/>
      <dgm:t>
        <a:bodyPr/>
        <a:lstStyle/>
        <a:p>
          <a:endParaRPr lang="es-DO"/>
        </a:p>
      </dgm:t>
    </dgm:pt>
    <dgm:pt modelId="{7DDB7E70-7D07-415B-811B-04ED4A44CD8C}" type="pres">
      <dgm:prSet presAssocID="{4B6B771C-183D-4D0E-B429-8AA5270E8974}" presName="tx2" presStyleLbl="revTx" presStyleIdx="1" presStyleCnt="3"/>
      <dgm:spPr/>
      <dgm:t>
        <a:bodyPr/>
        <a:lstStyle/>
        <a:p>
          <a:endParaRPr lang="es-DO"/>
        </a:p>
      </dgm:t>
    </dgm:pt>
    <dgm:pt modelId="{7A27D568-27C6-4B96-BA79-43529E278E81}" type="pres">
      <dgm:prSet presAssocID="{4B6B771C-183D-4D0E-B429-8AA5270E8974}" presName="vert2" presStyleCnt="0"/>
      <dgm:spPr/>
      <dgm:t>
        <a:bodyPr/>
        <a:lstStyle/>
        <a:p>
          <a:endParaRPr lang="es-DO"/>
        </a:p>
      </dgm:t>
    </dgm:pt>
    <dgm:pt modelId="{49C757C9-8E49-4D40-9945-32B7482FD7E2}" type="pres">
      <dgm:prSet presAssocID="{4B6B771C-183D-4D0E-B429-8AA5270E8974}" presName="thinLine2b" presStyleLbl="callout" presStyleIdx="0" presStyleCnt="2"/>
      <dgm:spPr/>
      <dgm:t>
        <a:bodyPr/>
        <a:lstStyle/>
        <a:p>
          <a:endParaRPr lang="es-DO"/>
        </a:p>
      </dgm:t>
    </dgm:pt>
    <dgm:pt modelId="{48FAC45D-D906-4883-98F0-3B03CD24C94D}" type="pres">
      <dgm:prSet presAssocID="{4B6B771C-183D-4D0E-B429-8AA5270E8974}" presName="vertSpace2b" presStyleCnt="0"/>
      <dgm:spPr/>
      <dgm:t>
        <a:bodyPr/>
        <a:lstStyle/>
        <a:p>
          <a:endParaRPr lang="es-DO"/>
        </a:p>
      </dgm:t>
    </dgm:pt>
    <dgm:pt modelId="{17E274A4-4A77-4E8D-9AAE-BCD7D6E23256}" type="pres">
      <dgm:prSet presAssocID="{C1D93533-890B-48CB-BE4D-603C612853CD}" presName="horz2" presStyleCnt="0"/>
      <dgm:spPr/>
      <dgm:t>
        <a:bodyPr/>
        <a:lstStyle/>
        <a:p>
          <a:endParaRPr lang="es-DO"/>
        </a:p>
      </dgm:t>
    </dgm:pt>
    <dgm:pt modelId="{29A8C61E-7B62-4A14-85FF-A8FE7236A985}" type="pres">
      <dgm:prSet presAssocID="{C1D93533-890B-48CB-BE4D-603C612853CD}" presName="horzSpace2" presStyleCnt="0"/>
      <dgm:spPr/>
      <dgm:t>
        <a:bodyPr/>
        <a:lstStyle/>
        <a:p>
          <a:endParaRPr lang="es-DO"/>
        </a:p>
      </dgm:t>
    </dgm:pt>
    <dgm:pt modelId="{60B13A99-6F0F-4A95-AA49-04EF59DD5974}" type="pres">
      <dgm:prSet presAssocID="{C1D93533-890B-48CB-BE4D-603C612853CD}" presName="tx2" presStyleLbl="revTx" presStyleIdx="2" presStyleCnt="3"/>
      <dgm:spPr/>
      <dgm:t>
        <a:bodyPr/>
        <a:lstStyle/>
        <a:p>
          <a:endParaRPr lang="es-DO"/>
        </a:p>
      </dgm:t>
    </dgm:pt>
    <dgm:pt modelId="{EB3AC4FD-B35E-4E2A-87F8-A135FA3B7EF7}" type="pres">
      <dgm:prSet presAssocID="{C1D93533-890B-48CB-BE4D-603C612853CD}" presName="vert2" presStyleCnt="0"/>
      <dgm:spPr/>
      <dgm:t>
        <a:bodyPr/>
        <a:lstStyle/>
        <a:p>
          <a:endParaRPr lang="es-DO"/>
        </a:p>
      </dgm:t>
    </dgm:pt>
    <dgm:pt modelId="{30C599FE-A320-4B4C-A739-EA474242C4FC}" type="pres">
      <dgm:prSet presAssocID="{C1D93533-890B-48CB-BE4D-603C612853CD}" presName="thinLine2b" presStyleLbl="callout" presStyleIdx="1" presStyleCnt="2"/>
      <dgm:spPr/>
      <dgm:t>
        <a:bodyPr/>
        <a:lstStyle/>
        <a:p>
          <a:endParaRPr lang="es-DO"/>
        </a:p>
      </dgm:t>
    </dgm:pt>
    <dgm:pt modelId="{260BCFEC-A470-4A44-AEB5-F1CAF44515BC}" type="pres">
      <dgm:prSet presAssocID="{C1D93533-890B-48CB-BE4D-603C612853CD}" presName="vertSpace2b" presStyleCnt="0"/>
      <dgm:spPr/>
      <dgm:t>
        <a:bodyPr/>
        <a:lstStyle/>
        <a:p>
          <a:endParaRPr lang="es-DO"/>
        </a:p>
      </dgm:t>
    </dgm:pt>
  </dgm:ptLst>
  <dgm:cxnLst>
    <dgm:cxn modelId="{844D1B6A-7779-40F4-A948-F9B51A10BAFC}" type="presOf" srcId="{C1D93533-890B-48CB-BE4D-603C612853CD}" destId="{60B13A99-6F0F-4A95-AA49-04EF59DD5974}" srcOrd="0" destOrd="0" presId="urn:microsoft.com/office/officeart/2008/layout/LinedList"/>
    <dgm:cxn modelId="{259E2A3A-4790-4C73-8AB2-5C3A69AC169E}" srcId="{419A8A5E-7D6C-459E-B3D3-FCF0B6E0CCBB}" destId="{73B80A4E-222E-4616-8B17-5726B29028DB}" srcOrd="0" destOrd="0" parTransId="{46A489F5-CEC2-492F-93B7-61B0ABE7949D}" sibTransId="{BA19492D-ED8F-47DC-933C-64B857D599E1}"/>
    <dgm:cxn modelId="{C92C8C59-D8D9-4319-992F-92BBE8BC9676}" type="presOf" srcId="{73B80A4E-222E-4616-8B17-5726B29028DB}" destId="{581E0242-FEE7-4957-8847-7DEC632E37BE}" srcOrd="0" destOrd="0" presId="urn:microsoft.com/office/officeart/2008/layout/LinedList"/>
    <dgm:cxn modelId="{A5B46A37-C630-4E13-AA5A-F45C1D33DD2E}" type="presOf" srcId="{4B6B771C-183D-4D0E-B429-8AA5270E8974}" destId="{7DDB7E70-7D07-415B-811B-04ED4A44CD8C}" srcOrd="0" destOrd="0" presId="urn:microsoft.com/office/officeart/2008/layout/LinedList"/>
    <dgm:cxn modelId="{BD7D820F-AF62-4394-857E-1A0FA1BB1CBF}" srcId="{73B80A4E-222E-4616-8B17-5726B29028DB}" destId="{4B6B771C-183D-4D0E-B429-8AA5270E8974}" srcOrd="0" destOrd="0" parTransId="{1EECB976-EF24-4419-934E-D67BE2704DD9}" sibTransId="{F85BB241-D65B-483D-8F58-812355EF624C}"/>
    <dgm:cxn modelId="{F133DA1E-9CE5-4CBB-B261-6090347EEADD}" type="presOf" srcId="{419A8A5E-7D6C-459E-B3D3-FCF0B6E0CCBB}" destId="{977AB160-70C7-40AA-9E78-25ACF7410A69}" srcOrd="0" destOrd="0" presId="urn:microsoft.com/office/officeart/2008/layout/LinedList"/>
    <dgm:cxn modelId="{BF41A60C-52CA-4CB9-9026-2AD59105BAF4}" srcId="{73B80A4E-222E-4616-8B17-5726B29028DB}" destId="{C1D93533-890B-48CB-BE4D-603C612853CD}" srcOrd="1" destOrd="0" parTransId="{0D95E6E0-A621-400D-8837-7B4F0D25B76E}" sibTransId="{FEB2D2BA-DA15-407E-9A33-34FCB9D7E1D0}"/>
    <dgm:cxn modelId="{0DBEAE5E-8BE2-434A-A1D6-0A1313B2B94E}" type="presParOf" srcId="{977AB160-70C7-40AA-9E78-25ACF7410A69}" destId="{4765A7B5-7261-47E9-A569-89444A3F10F3}" srcOrd="0" destOrd="0" presId="urn:microsoft.com/office/officeart/2008/layout/LinedList"/>
    <dgm:cxn modelId="{17EF6588-0113-4CFC-A7E5-377A14BC75FC}" type="presParOf" srcId="{977AB160-70C7-40AA-9E78-25ACF7410A69}" destId="{7A89007E-F6B1-4019-BAB3-0364CDF800B4}" srcOrd="1" destOrd="0" presId="urn:microsoft.com/office/officeart/2008/layout/LinedList"/>
    <dgm:cxn modelId="{0DD7E208-40F1-40FC-B45E-99915C285BC0}" type="presParOf" srcId="{7A89007E-F6B1-4019-BAB3-0364CDF800B4}" destId="{581E0242-FEE7-4957-8847-7DEC632E37BE}" srcOrd="0" destOrd="0" presId="urn:microsoft.com/office/officeart/2008/layout/LinedList"/>
    <dgm:cxn modelId="{C34198D6-9BDE-4625-A63D-520EB45D7B6D}" type="presParOf" srcId="{7A89007E-F6B1-4019-BAB3-0364CDF800B4}" destId="{4298E444-4B04-4695-A40F-242C31760A51}" srcOrd="1" destOrd="0" presId="urn:microsoft.com/office/officeart/2008/layout/LinedList"/>
    <dgm:cxn modelId="{25A4374E-2443-4E79-A898-515223A2C52E}" type="presParOf" srcId="{4298E444-4B04-4695-A40F-242C31760A51}" destId="{F9565A88-9FAD-40C6-8834-E3BFBF5ABA13}" srcOrd="0" destOrd="0" presId="urn:microsoft.com/office/officeart/2008/layout/LinedList"/>
    <dgm:cxn modelId="{CB1045A2-EA68-4E18-AFE2-EEBB0C7CA6BD}" type="presParOf" srcId="{4298E444-4B04-4695-A40F-242C31760A51}" destId="{DA7A5184-2CE4-4317-82EC-10D3A44980A4}" srcOrd="1" destOrd="0" presId="urn:microsoft.com/office/officeart/2008/layout/LinedList"/>
    <dgm:cxn modelId="{C649215B-2E4B-49D2-8EF4-29D092E8DC9D}" type="presParOf" srcId="{DA7A5184-2CE4-4317-82EC-10D3A44980A4}" destId="{F229BE96-7382-4B89-8A97-A9C484EADE07}" srcOrd="0" destOrd="0" presId="urn:microsoft.com/office/officeart/2008/layout/LinedList"/>
    <dgm:cxn modelId="{F5662429-6B76-4E55-B30F-EBD8F0A21262}" type="presParOf" srcId="{DA7A5184-2CE4-4317-82EC-10D3A44980A4}" destId="{7DDB7E70-7D07-415B-811B-04ED4A44CD8C}" srcOrd="1" destOrd="0" presId="urn:microsoft.com/office/officeart/2008/layout/LinedList"/>
    <dgm:cxn modelId="{A78831EF-4AB1-43F6-9879-DE9952CF72E8}" type="presParOf" srcId="{DA7A5184-2CE4-4317-82EC-10D3A44980A4}" destId="{7A27D568-27C6-4B96-BA79-43529E278E81}" srcOrd="2" destOrd="0" presId="urn:microsoft.com/office/officeart/2008/layout/LinedList"/>
    <dgm:cxn modelId="{02998BBB-023F-4CD6-B210-AF67442B2607}" type="presParOf" srcId="{4298E444-4B04-4695-A40F-242C31760A51}" destId="{49C757C9-8E49-4D40-9945-32B7482FD7E2}" srcOrd="2" destOrd="0" presId="urn:microsoft.com/office/officeart/2008/layout/LinedList"/>
    <dgm:cxn modelId="{27D0D918-6AA1-4992-8525-E0DB37827452}" type="presParOf" srcId="{4298E444-4B04-4695-A40F-242C31760A51}" destId="{48FAC45D-D906-4883-98F0-3B03CD24C94D}" srcOrd="3" destOrd="0" presId="urn:microsoft.com/office/officeart/2008/layout/LinedList"/>
    <dgm:cxn modelId="{0B9285EC-86FA-47F5-B553-E301CBED0A68}" type="presParOf" srcId="{4298E444-4B04-4695-A40F-242C31760A51}" destId="{17E274A4-4A77-4E8D-9AAE-BCD7D6E23256}" srcOrd="4" destOrd="0" presId="urn:microsoft.com/office/officeart/2008/layout/LinedList"/>
    <dgm:cxn modelId="{FAE8BFF1-F8C3-45E7-8A61-128EFE880458}" type="presParOf" srcId="{17E274A4-4A77-4E8D-9AAE-BCD7D6E23256}" destId="{29A8C61E-7B62-4A14-85FF-A8FE7236A985}" srcOrd="0" destOrd="0" presId="urn:microsoft.com/office/officeart/2008/layout/LinedList"/>
    <dgm:cxn modelId="{14103746-8B9E-4032-B27E-4C1977BF2CCC}" type="presParOf" srcId="{17E274A4-4A77-4E8D-9AAE-BCD7D6E23256}" destId="{60B13A99-6F0F-4A95-AA49-04EF59DD5974}" srcOrd="1" destOrd="0" presId="urn:microsoft.com/office/officeart/2008/layout/LinedList"/>
    <dgm:cxn modelId="{F4415480-6ACD-40EC-8FE1-1082406881DC}" type="presParOf" srcId="{17E274A4-4A77-4E8D-9AAE-BCD7D6E23256}" destId="{EB3AC4FD-B35E-4E2A-87F8-A135FA3B7EF7}" srcOrd="2" destOrd="0" presId="urn:microsoft.com/office/officeart/2008/layout/LinedList"/>
    <dgm:cxn modelId="{2A55CD0F-5F22-49FD-AC95-AE3AA5C940FD}" type="presParOf" srcId="{4298E444-4B04-4695-A40F-242C31760A51}" destId="{30C599FE-A320-4B4C-A739-EA474242C4FC}" srcOrd="5" destOrd="0" presId="urn:microsoft.com/office/officeart/2008/layout/LinedList"/>
    <dgm:cxn modelId="{9C76D3D2-F276-4121-B8BC-9F04189F2869}" type="presParOf" srcId="{4298E444-4B04-4695-A40F-242C31760A51}" destId="{260BCFEC-A470-4A44-AEB5-F1CAF44515B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71B078-72FF-4C9A-9F41-3F734B84379F}" type="doc">
      <dgm:prSet loTypeId="urn:microsoft.com/office/officeart/2005/8/layout/vList6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DO"/>
        </a:p>
      </dgm:t>
    </dgm:pt>
    <dgm:pt modelId="{3A161F4B-B226-4AB3-BF83-340C22F285E9}">
      <dgm:prSet phldrT="[Text]"/>
      <dgm:spPr>
        <a:xfrm>
          <a:off x="0" y="0"/>
          <a:ext cx="7464622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s-DO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Estrategias</a:t>
          </a:r>
        </a:p>
      </dgm:t>
    </dgm:pt>
    <dgm:pt modelId="{A576C9D9-88B4-44E2-91FA-B02CF58D0024}" type="parTrans" cxnId="{24588435-EED7-4F50-9256-663AD3433F60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4F30B191-ED5A-47C3-A94E-C6CD0C1A78C2}" type="sibTrans" cxnId="{24588435-EED7-4F50-9256-663AD3433F60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65B1B0F4-7818-4CE2-BA4E-E542CE2A7AB9}">
      <dgm:prSet phldrT="[Text]"/>
      <dgm:spPr>
        <a:xfrm>
          <a:off x="8775" y="465254"/>
          <a:ext cx="2420018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r>
            <a:rPr lang="es-DO" sz="36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Glosario</a:t>
          </a:r>
        </a:p>
      </dgm:t>
    </dgm:pt>
    <dgm:pt modelId="{1A6674F1-C3B9-4A19-B510-C85368E9D794}" type="parTrans" cxnId="{AF9FD491-9FC2-48E3-978D-EDBEB418DCE3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66DABEB1-B887-491C-AD18-3569FABF3F76}" type="sibTrans" cxnId="{AF9FD491-9FC2-48E3-978D-EDBEB418DCE3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12E16F62-6D29-4D3D-9EA0-84BC97153E23}">
      <dgm:prSet phldrT="[Text]" custT="1"/>
      <dgm:spPr>
        <a:xfrm>
          <a:off x="104291" y="928417"/>
          <a:ext cx="1113358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r>
            <a:rPr lang="es-DO" sz="2400" b="1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Rally de conceptos </a:t>
          </a:r>
          <a:r>
            <a:rPr lang="es-DO" sz="2400" b="1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temáticos</a:t>
          </a:r>
          <a:endParaRPr lang="es-DO" sz="2400" b="1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9533C716-98B6-4228-8C39-0B3F24E35B1A}" type="parTrans" cxnId="{2DB54538-CF43-41E3-BC87-68F970D9A0A5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69AACD76-7600-408C-B56A-75FCE3A1FDBC}" type="sibTrans" cxnId="{2DB54538-CF43-41E3-BC87-68F970D9A0A5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5A26164D-B500-4E59-A826-379C662EF9A9}">
      <dgm:prSet/>
      <dgm:spPr>
        <a:xfrm>
          <a:off x="2433330" y="465254"/>
          <a:ext cx="5025494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r>
            <a:rPr lang="es-DO" sz="36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Ensayo</a:t>
          </a:r>
        </a:p>
      </dgm:t>
    </dgm:pt>
    <dgm:pt modelId="{BD6C6E7D-7CBF-49CA-9504-1AA1C8DE3762}" type="parTrans" cxnId="{6543B3BD-8FD3-49D6-BF21-1CFE1A068002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0C414558-8C61-4026-A4FC-CA86B6A518D9}" type="sibTrans" cxnId="{6543B3BD-8FD3-49D6-BF21-1CFE1A068002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0F51ADDE-D440-4DDC-AA0A-3A9AFFE59003}">
      <dgm:prSet custT="1"/>
      <dgm:spPr>
        <a:xfrm>
          <a:off x="2838665" y="2003162"/>
          <a:ext cx="3103970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endParaRPr lang="es-DO" sz="10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3DC4A403-A619-4767-ABE5-74B8F3FEF94D}" type="sibTrans" cxnId="{6FFEA9C6-82EB-42F4-9110-518E8F8D35AF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7C64BC44-D37B-4C54-A110-186870A7465A}" type="parTrans" cxnId="{6FFEA9C6-82EB-42F4-9110-518E8F8D35AF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E67C174B-E619-4FF9-9B51-01899B5D6A92}">
      <dgm:prSet custT="1"/>
      <dgm:spPr>
        <a:xfrm>
          <a:off x="2717371" y="954878"/>
          <a:ext cx="3590936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r>
            <a:rPr lang="es-DO" sz="2400" b="1" noProof="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Mapas de ideas y construcción de textos expositivos  y argumentativos </a:t>
          </a:r>
          <a:endParaRPr lang="es-DO" sz="2400" b="1" noProof="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D5104F16-AD4D-446C-87E5-C10CEDA395F3}" type="sibTrans" cxnId="{7F5D94F0-A33F-4E2A-B9EA-56836E7F1545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1554E455-A230-4312-84C3-5B01A69314A4}" type="parTrans" cxnId="{7F5D94F0-A33F-4E2A-B9EA-56836E7F1545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C1342CA9-C62F-44F0-BCC6-CED1A8DF2F74}">
      <dgm:prSet custT="1"/>
      <dgm:spPr>
        <a:xfrm>
          <a:off x="4188232" y="2863703"/>
          <a:ext cx="1827206" cy="104227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r>
            <a:rPr lang="es-DO" sz="2000" b="1" noProof="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Dominio y comprensión de textos para producir un ensayo</a:t>
          </a:r>
          <a:endParaRPr lang="es-DO" sz="2000" b="1" dirty="0" smtClean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algn="l"/>
          <a:endParaRPr lang="es-DO" sz="10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3AE1F372-8FAF-4A6B-9358-C5BEB0BF522E}" type="sibTrans" cxnId="{AD9D1AA0-7FE3-49F1-A97F-F24097437B19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FEB3B9B3-1073-419F-809F-237B37D44B2B}" type="parTrans" cxnId="{AD9D1AA0-7FE3-49F1-A97F-F24097437B19}">
      <dgm:prSet/>
      <dgm:spPr/>
      <dgm:t>
        <a:bodyPr/>
        <a:lstStyle/>
        <a:p>
          <a:endParaRPr lang="es-DO">
            <a:latin typeface="+mn-lt"/>
          </a:endParaRPr>
        </a:p>
      </dgm:t>
    </dgm:pt>
    <dgm:pt modelId="{F07164A3-0BFE-46D6-9F57-B67420D88850}">
      <dgm:prSet phldrT="[Text]" custT="1"/>
      <dgm:spPr>
        <a:xfrm>
          <a:off x="899090" y="1434877"/>
          <a:ext cx="1113358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endParaRPr lang="es-DO" sz="2000" b="1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B5589AB5-C3FE-45C3-9E1F-E9DD05421979}" type="parTrans" cxnId="{C2502765-D8FF-48A1-97E8-38AC9363CECC}">
      <dgm:prSet/>
      <dgm:spPr/>
      <dgm:t>
        <a:bodyPr/>
        <a:lstStyle/>
        <a:p>
          <a:endParaRPr lang="es-DO"/>
        </a:p>
      </dgm:t>
    </dgm:pt>
    <dgm:pt modelId="{3B940C7D-85BE-4751-8ACE-2EFAB9487C90}" type="sibTrans" cxnId="{C2502765-D8FF-48A1-97E8-38AC9363CECC}">
      <dgm:prSet/>
      <dgm:spPr/>
      <dgm:t>
        <a:bodyPr/>
        <a:lstStyle/>
        <a:p>
          <a:endParaRPr lang="es-DO"/>
        </a:p>
      </dgm:t>
    </dgm:pt>
    <dgm:pt modelId="{A57C4A3B-BC48-4325-82F5-BF9A50547EC1}">
      <dgm:prSet phldrT="[Text]" custT="1"/>
      <dgm:spPr>
        <a:xfrm>
          <a:off x="899090" y="1434877"/>
          <a:ext cx="1113358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r>
            <a:rPr lang="es-DO" sz="2000" b="1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Adquisición lexical</a:t>
          </a:r>
          <a:endParaRPr lang="es-DO" sz="2800" b="1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074982FF-186B-4D06-BF1D-7639FFD11D2F}" type="parTrans" cxnId="{B45C27AE-EFA1-4A65-84AB-3429E55D0906}">
      <dgm:prSet/>
      <dgm:spPr/>
      <dgm:t>
        <a:bodyPr/>
        <a:lstStyle/>
        <a:p>
          <a:endParaRPr lang="es-DO"/>
        </a:p>
      </dgm:t>
    </dgm:pt>
    <dgm:pt modelId="{40C97F79-AF0F-4FEB-84C9-D867EF4CF8E9}" type="sibTrans" cxnId="{B45C27AE-EFA1-4A65-84AB-3429E55D0906}">
      <dgm:prSet/>
      <dgm:spPr/>
      <dgm:t>
        <a:bodyPr/>
        <a:lstStyle/>
        <a:p>
          <a:endParaRPr lang="es-DO"/>
        </a:p>
      </dgm:t>
    </dgm:pt>
    <dgm:pt modelId="{35A96E41-8BAD-428F-83F8-69DAB15F5306}">
      <dgm:prSet phldrT="[Text]" custT="1"/>
      <dgm:spPr>
        <a:xfrm>
          <a:off x="899090" y="1434877"/>
          <a:ext cx="1113358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endParaRPr lang="es-DO" sz="1400" b="1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06302103-3667-46EC-87DA-4EF6D70E3F32}" type="parTrans" cxnId="{C7FEB78E-8A11-46AB-AE13-343838FD6269}">
      <dgm:prSet/>
      <dgm:spPr/>
      <dgm:t>
        <a:bodyPr/>
        <a:lstStyle/>
        <a:p>
          <a:endParaRPr lang="es-DO"/>
        </a:p>
      </dgm:t>
    </dgm:pt>
    <dgm:pt modelId="{4784FD21-D9CF-4C8E-BABE-49BADCD494BE}" type="sibTrans" cxnId="{C7FEB78E-8A11-46AB-AE13-343838FD6269}">
      <dgm:prSet/>
      <dgm:spPr/>
      <dgm:t>
        <a:bodyPr/>
        <a:lstStyle/>
        <a:p>
          <a:endParaRPr lang="es-DO"/>
        </a:p>
      </dgm:t>
    </dgm:pt>
    <dgm:pt modelId="{0D445BFF-A4A3-4A8C-9ECC-B24F72C15102}">
      <dgm:prSet phldrT="[Text]" custT="1"/>
      <dgm:spPr>
        <a:xfrm>
          <a:off x="899090" y="1434877"/>
          <a:ext cx="1113358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endParaRPr lang="es-DO" sz="2000" b="1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1FDDB406-DD90-4261-B06E-13E297F023FC}" type="parTrans" cxnId="{F1380AE5-F029-463B-BA0E-056E46118C8D}">
      <dgm:prSet/>
      <dgm:spPr/>
      <dgm:t>
        <a:bodyPr/>
        <a:lstStyle/>
        <a:p>
          <a:endParaRPr lang="es-DO"/>
        </a:p>
      </dgm:t>
    </dgm:pt>
    <dgm:pt modelId="{D428A168-B860-46DF-81AA-0FBAE65B93BE}" type="sibTrans" cxnId="{F1380AE5-F029-463B-BA0E-056E46118C8D}">
      <dgm:prSet/>
      <dgm:spPr/>
      <dgm:t>
        <a:bodyPr/>
        <a:lstStyle/>
        <a:p>
          <a:endParaRPr lang="es-DO"/>
        </a:p>
      </dgm:t>
    </dgm:pt>
    <dgm:pt modelId="{0D4B9593-9070-4ECB-8614-AAF63BA71484}">
      <dgm:prSet phldrT="[Text]" custT="1"/>
      <dgm:spPr>
        <a:xfrm>
          <a:off x="8775" y="465254"/>
          <a:ext cx="2420018" cy="4265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endParaRPr lang="es-DO" sz="36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EE987D69-C54D-4924-92DE-2C354768E072}" type="parTrans" cxnId="{6803CC21-BCAB-4FAD-AF5D-7A54BF948E2B}">
      <dgm:prSet/>
      <dgm:spPr/>
      <dgm:t>
        <a:bodyPr/>
        <a:lstStyle/>
        <a:p>
          <a:endParaRPr lang="es-DO"/>
        </a:p>
      </dgm:t>
    </dgm:pt>
    <dgm:pt modelId="{1DE39FC6-373C-46E3-B606-FCB9BBB41EE3}" type="sibTrans" cxnId="{6803CC21-BCAB-4FAD-AF5D-7A54BF948E2B}">
      <dgm:prSet/>
      <dgm:spPr/>
      <dgm:t>
        <a:bodyPr/>
        <a:lstStyle/>
        <a:p>
          <a:endParaRPr lang="es-DO"/>
        </a:p>
      </dgm:t>
    </dgm:pt>
    <dgm:pt modelId="{C1CBF5BC-B97C-45EE-9507-822D85BEC3A7}" type="pres">
      <dgm:prSet presAssocID="{2D71B078-72FF-4C9A-9F41-3F734B84379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7A461FCA-90DE-4FB5-ADFE-64076FB186EF}" type="pres">
      <dgm:prSet presAssocID="{3A161F4B-B226-4AB3-BF83-340C22F285E9}" presName="linNode" presStyleCnt="0"/>
      <dgm:spPr/>
    </dgm:pt>
    <dgm:pt modelId="{1E106246-EE77-42EF-925A-97EFC6A3B9E4}" type="pres">
      <dgm:prSet presAssocID="{3A161F4B-B226-4AB3-BF83-340C22F285E9}" presName="parentShp" presStyleLbl="node1" presStyleIdx="0" presStyleCnt="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DO"/>
        </a:p>
      </dgm:t>
    </dgm:pt>
    <dgm:pt modelId="{AAC3FA9B-FC1C-4749-AAC8-4EB66145EA6B}" type="pres">
      <dgm:prSet presAssocID="{3A161F4B-B226-4AB3-BF83-340C22F285E9}" presName="childShp" presStyleLbl="bgAccFollowNode1" presStyleIdx="0" presStyleCnt="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DO"/>
        </a:p>
      </dgm:t>
    </dgm:pt>
  </dgm:ptLst>
  <dgm:cxnLst>
    <dgm:cxn modelId="{13545BB7-60FA-4C0C-AC1F-34D72334AE4A}" type="presOf" srcId="{0D445BFF-A4A3-4A8C-9ECC-B24F72C15102}" destId="{AAC3FA9B-FC1C-4749-AAC8-4EB66145EA6B}" srcOrd="0" destOrd="5" presId="urn:microsoft.com/office/officeart/2005/8/layout/vList6"/>
    <dgm:cxn modelId="{10AFF66C-E077-495B-9B87-AAB2082BB70C}" type="presOf" srcId="{0D4B9593-9070-4ECB-8614-AAF63BA71484}" destId="{AAC3FA9B-FC1C-4749-AAC8-4EB66145EA6B}" srcOrd="0" destOrd="0" presId="urn:microsoft.com/office/officeart/2005/8/layout/vList6"/>
    <dgm:cxn modelId="{C7FEB78E-8A11-46AB-AE13-343838FD6269}" srcId="{12E16F62-6D29-4D3D-9EA0-84BC97153E23}" destId="{35A96E41-8BAD-428F-83F8-69DAB15F5306}" srcOrd="0" destOrd="0" parTransId="{06302103-3667-46EC-87DA-4EF6D70E3F32}" sibTransId="{4784FD21-D9CF-4C8E-BABE-49BADCD494BE}"/>
    <dgm:cxn modelId="{F1380AE5-F029-463B-BA0E-056E46118C8D}" srcId="{3A161F4B-B226-4AB3-BF83-340C22F285E9}" destId="{0D445BFF-A4A3-4A8C-9ECC-B24F72C15102}" srcOrd="2" destOrd="0" parTransId="{1FDDB406-DD90-4261-B06E-13E297F023FC}" sibTransId="{D428A168-B860-46DF-81AA-0FBAE65B93BE}"/>
    <dgm:cxn modelId="{2DB54538-CF43-41E3-BC87-68F970D9A0A5}" srcId="{65B1B0F4-7818-4CE2-BA4E-E542CE2A7AB9}" destId="{12E16F62-6D29-4D3D-9EA0-84BC97153E23}" srcOrd="0" destOrd="0" parTransId="{9533C716-98B6-4228-8C39-0B3F24E35B1A}" sibTransId="{69AACD76-7600-408C-B56A-75FCE3A1FDBC}"/>
    <dgm:cxn modelId="{24588435-EED7-4F50-9256-663AD3433F60}" srcId="{2D71B078-72FF-4C9A-9F41-3F734B84379F}" destId="{3A161F4B-B226-4AB3-BF83-340C22F285E9}" srcOrd="0" destOrd="0" parTransId="{A576C9D9-88B4-44E2-91FA-B02CF58D0024}" sibTransId="{4F30B191-ED5A-47C3-A94E-C6CD0C1A78C2}"/>
    <dgm:cxn modelId="{7F5D94F0-A33F-4E2A-B9EA-56836E7F1545}" srcId="{5A26164D-B500-4E59-A826-379C662EF9A9}" destId="{E67C174B-E619-4FF9-9B51-01899B5D6A92}" srcOrd="0" destOrd="0" parTransId="{1554E455-A230-4312-84C3-5B01A69314A4}" sibTransId="{D5104F16-AD4D-446C-87E5-C10CEDA395F3}"/>
    <dgm:cxn modelId="{8C7CF9B6-40E6-4924-8AB6-14C2667E8551}" type="presOf" srcId="{E67C174B-E619-4FF9-9B51-01899B5D6A92}" destId="{AAC3FA9B-FC1C-4749-AAC8-4EB66145EA6B}" srcOrd="0" destOrd="8" presId="urn:microsoft.com/office/officeart/2005/8/layout/vList6"/>
    <dgm:cxn modelId="{6803CC21-BCAB-4FAD-AF5D-7A54BF948E2B}" srcId="{3A161F4B-B226-4AB3-BF83-340C22F285E9}" destId="{0D4B9593-9070-4ECB-8614-AAF63BA71484}" srcOrd="0" destOrd="0" parTransId="{EE987D69-C54D-4924-92DE-2C354768E072}" sibTransId="{1DE39FC6-373C-46E3-B606-FCB9BBB41EE3}"/>
    <dgm:cxn modelId="{6543B3BD-8FD3-49D6-BF21-1CFE1A068002}" srcId="{3A161F4B-B226-4AB3-BF83-340C22F285E9}" destId="{5A26164D-B500-4E59-A826-379C662EF9A9}" srcOrd="4" destOrd="0" parTransId="{BD6C6E7D-7CBF-49CA-9504-1AA1C8DE3762}" sibTransId="{0C414558-8C61-4026-A4FC-CA86B6A518D9}"/>
    <dgm:cxn modelId="{1CB5CCA2-C849-4F51-844E-CA66462C75BE}" type="presOf" srcId="{3A161F4B-B226-4AB3-BF83-340C22F285E9}" destId="{1E106246-EE77-42EF-925A-97EFC6A3B9E4}" srcOrd="0" destOrd="0" presId="urn:microsoft.com/office/officeart/2005/8/layout/vList6"/>
    <dgm:cxn modelId="{6FFEA9C6-82EB-42F4-9110-518E8F8D35AF}" srcId="{E67C174B-E619-4FF9-9B51-01899B5D6A92}" destId="{0F51ADDE-D440-4DDC-AA0A-3A9AFFE59003}" srcOrd="0" destOrd="0" parTransId="{7C64BC44-D37B-4C54-A110-186870A7465A}" sibTransId="{3DC4A403-A619-4767-ABE5-74B8F3FEF94D}"/>
    <dgm:cxn modelId="{9EC914B2-7FC9-4A0C-BAAF-7411FF30A96E}" type="presOf" srcId="{12E16F62-6D29-4D3D-9EA0-84BC97153E23}" destId="{AAC3FA9B-FC1C-4749-AAC8-4EB66145EA6B}" srcOrd="0" destOrd="2" presId="urn:microsoft.com/office/officeart/2005/8/layout/vList6"/>
    <dgm:cxn modelId="{C2502765-D8FF-48A1-97E8-38AC9363CECC}" srcId="{3A161F4B-B226-4AB3-BF83-340C22F285E9}" destId="{F07164A3-0BFE-46D6-9F57-B67420D88850}" srcOrd="3" destOrd="0" parTransId="{B5589AB5-C3FE-45C3-9E1F-E9DD05421979}" sibTransId="{3B940C7D-85BE-4751-8ACE-2EFAB9487C90}"/>
    <dgm:cxn modelId="{0A27DAA4-13E9-4B80-82CE-0CC0C39DECF1}" type="presOf" srcId="{2D71B078-72FF-4C9A-9F41-3F734B84379F}" destId="{C1CBF5BC-B97C-45EE-9507-822D85BEC3A7}" srcOrd="0" destOrd="0" presId="urn:microsoft.com/office/officeart/2005/8/layout/vList6"/>
    <dgm:cxn modelId="{C5C1C6E6-1330-4CC9-AF42-343735130540}" type="presOf" srcId="{C1342CA9-C62F-44F0-BCC6-CED1A8DF2F74}" destId="{AAC3FA9B-FC1C-4749-AAC8-4EB66145EA6B}" srcOrd="0" destOrd="10" presId="urn:microsoft.com/office/officeart/2005/8/layout/vList6"/>
    <dgm:cxn modelId="{A80E97A6-71D2-4273-BF1D-D759F970B373}" type="presOf" srcId="{65B1B0F4-7818-4CE2-BA4E-E542CE2A7AB9}" destId="{AAC3FA9B-FC1C-4749-AAC8-4EB66145EA6B}" srcOrd="0" destOrd="1" presId="urn:microsoft.com/office/officeart/2005/8/layout/vList6"/>
    <dgm:cxn modelId="{AF9FD491-9FC2-48E3-978D-EDBEB418DCE3}" srcId="{3A161F4B-B226-4AB3-BF83-340C22F285E9}" destId="{65B1B0F4-7818-4CE2-BA4E-E542CE2A7AB9}" srcOrd="1" destOrd="0" parTransId="{1A6674F1-C3B9-4A19-B510-C85368E9D794}" sibTransId="{66DABEB1-B887-491C-AD18-3569FABF3F76}"/>
    <dgm:cxn modelId="{9E0D1EBC-2857-4AF8-BCE9-5FFD21A00ABA}" type="presOf" srcId="{F07164A3-0BFE-46D6-9F57-B67420D88850}" destId="{AAC3FA9B-FC1C-4749-AAC8-4EB66145EA6B}" srcOrd="0" destOrd="6" presId="urn:microsoft.com/office/officeart/2005/8/layout/vList6"/>
    <dgm:cxn modelId="{03C76812-E6AA-4174-9EBA-B2FEC7A5DCCD}" type="presOf" srcId="{5A26164D-B500-4E59-A826-379C662EF9A9}" destId="{AAC3FA9B-FC1C-4749-AAC8-4EB66145EA6B}" srcOrd="0" destOrd="7" presId="urn:microsoft.com/office/officeart/2005/8/layout/vList6"/>
    <dgm:cxn modelId="{8691D06A-A578-44C3-8590-80C4AD13A127}" type="presOf" srcId="{A57C4A3B-BC48-4325-82F5-BF9A50547EC1}" destId="{AAC3FA9B-FC1C-4749-AAC8-4EB66145EA6B}" srcOrd="0" destOrd="4" presId="urn:microsoft.com/office/officeart/2005/8/layout/vList6"/>
    <dgm:cxn modelId="{3038EB2C-56F9-4929-9D1C-91CF363ACF1C}" type="presOf" srcId="{0F51ADDE-D440-4DDC-AA0A-3A9AFFE59003}" destId="{AAC3FA9B-FC1C-4749-AAC8-4EB66145EA6B}" srcOrd="0" destOrd="9" presId="urn:microsoft.com/office/officeart/2005/8/layout/vList6"/>
    <dgm:cxn modelId="{3F64D099-1249-4E8C-86D4-0A1ED2CDA1D8}" type="presOf" srcId="{35A96E41-8BAD-428F-83F8-69DAB15F5306}" destId="{AAC3FA9B-FC1C-4749-AAC8-4EB66145EA6B}" srcOrd="0" destOrd="3" presId="urn:microsoft.com/office/officeart/2005/8/layout/vList6"/>
    <dgm:cxn modelId="{AD9D1AA0-7FE3-49F1-A97F-F24097437B19}" srcId="{E67C174B-E619-4FF9-9B51-01899B5D6A92}" destId="{C1342CA9-C62F-44F0-BCC6-CED1A8DF2F74}" srcOrd="1" destOrd="0" parTransId="{FEB3B9B3-1073-419F-809F-237B37D44B2B}" sibTransId="{3AE1F372-8FAF-4A6B-9358-C5BEB0BF522E}"/>
    <dgm:cxn modelId="{B45C27AE-EFA1-4A65-84AB-3429E55D0906}" srcId="{12E16F62-6D29-4D3D-9EA0-84BC97153E23}" destId="{A57C4A3B-BC48-4325-82F5-BF9A50547EC1}" srcOrd="1" destOrd="0" parTransId="{074982FF-186B-4D06-BF1D-7639FFD11D2F}" sibTransId="{40C97F79-AF0F-4FEB-84C9-D867EF4CF8E9}"/>
    <dgm:cxn modelId="{1C660C02-4BA8-4B0D-A123-4A62776B9ACA}" type="presParOf" srcId="{C1CBF5BC-B97C-45EE-9507-822D85BEC3A7}" destId="{7A461FCA-90DE-4FB5-ADFE-64076FB186EF}" srcOrd="0" destOrd="0" presId="urn:microsoft.com/office/officeart/2005/8/layout/vList6"/>
    <dgm:cxn modelId="{CC6BAF50-874C-41DD-8446-597DC77DF24F}" type="presParOf" srcId="{7A461FCA-90DE-4FB5-ADFE-64076FB186EF}" destId="{1E106246-EE77-42EF-925A-97EFC6A3B9E4}" srcOrd="0" destOrd="0" presId="urn:microsoft.com/office/officeart/2005/8/layout/vList6"/>
    <dgm:cxn modelId="{C7AF99FE-64BE-4CDA-AD14-AE8F1C1B6E7D}" type="presParOf" srcId="{7A461FCA-90DE-4FB5-ADFE-64076FB186EF}" destId="{AAC3FA9B-FC1C-4749-AAC8-4EB66145EA6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607041-E002-4FB0-8E56-FBB6C184288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EB0949F5-5AA8-4BEE-AB4F-952B5159A7C9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DO" sz="3200" noProof="0" dirty="0" smtClean="0"/>
            <a:t>Objetivo General</a:t>
          </a:r>
          <a:endParaRPr lang="es-DO" sz="3200" noProof="0" dirty="0"/>
        </a:p>
      </dgm:t>
    </dgm:pt>
    <dgm:pt modelId="{9ADEE817-EB4E-49B0-8E5C-081853ABB709}" type="parTrans" cxnId="{38D897A9-6394-43A8-BC9E-6C1FD7A2AABA}">
      <dgm:prSet/>
      <dgm:spPr/>
      <dgm:t>
        <a:bodyPr/>
        <a:lstStyle/>
        <a:p>
          <a:endParaRPr lang="es-DO"/>
        </a:p>
      </dgm:t>
    </dgm:pt>
    <dgm:pt modelId="{B38670A6-F9BC-4F20-8F85-19B6D718C350}" type="sibTrans" cxnId="{38D897A9-6394-43A8-BC9E-6C1FD7A2AABA}">
      <dgm:prSet/>
      <dgm:spPr/>
      <dgm:t>
        <a:bodyPr/>
        <a:lstStyle/>
        <a:p>
          <a:endParaRPr lang="es-DO"/>
        </a:p>
      </dgm:t>
    </dgm:pt>
    <dgm:pt modelId="{FA00E22A-9A4B-48EC-BE7E-D164B5E8244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DO" sz="2400" i="1" dirty="0" smtClean="0"/>
            <a:t>“Como en Orientación Académica aprendimos que hay un departamento donde expresar nuestras inquietudes o dudas, llamado Ciclo Básico, acudimos allí y solicitamos hablar con la jefa del departamento de matemáticas. Expusimos nuestro problema y se nos dio una solución. Si esta asignatura no la hubiéramos cursado al entrar, no hubiéramos sabido qué hacer para manifestar nuestro problema. Esta asignatura nos enseña que tenemos unos derechos a aplicarlos en la Universidad”.</a:t>
          </a:r>
          <a:endParaRPr lang="es-DO" sz="2400" i="1" dirty="0"/>
        </a:p>
      </dgm:t>
    </dgm:pt>
    <dgm:pt modelId="{A61A529D-19AD-4D44-A472-F1DEC550F6F9}" type="parTrans" cxnId="{170C8AD8-53E3-40F9-8030-9F0AC5097556}">
      <dgm:prSet/>
      <dgm:spPr/>
      <dgm:t>
        <a:bodyPr/>
        <a:lstStyle/>
        <a:p>
          <a:endParaRPr lang="es-DO"/>
        </a:p>
      </dgm:t>
    </dgm:pt>
    <dgm:pt modelId="{C0AEC2C8-1777-4C3A-BB62-E94A5A812A13}" type="sibTrans" cxnId="{170C8AD8-53E3-40F9-8030-9F0AC5097556}">
      <dgm:prSet/>
      <dgm:spPr/>
      <dgm:t>
        <a:bodyPr/>
        <a:lstStyle/>
        <a:p>
          <a:endParaRPr lang="es-DO"/>
        </a:p>
      </dgm:t>
    </dgm:pt>
    <dgm:pt modelId="{2973A24C-9D19-4BA0-B8C1-5E29DE0047BA}" type="pres">
      <dgm:prSet presAssocID="{97607041-E002-4FB0-8E56-FBB6C18428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61E08400-9E25-4C41-9D39-21750AD2FE1E}" type="pres">
      <dgm:prSet presAssocID="{EB0949F5-5AA8-4BEE-AB4F-952B5159A7C9}" presName="composite" presStyleCnt="0"/>
      <dgm:spPr/>
    </dgm:pt>
    <dgm:pt modelId="{5CAB1714-1D97-425C-8C22-BB7D21F0CF34}" type="pres">
      <dgm:prSet presAssocID="{EB0949F5-5AA8-4BEE-AB4F-952B5159A7C9}" presName="parentText" presStyleLbl="alignNode1" presStyleIdx="0" presStyleCnt="1" custScaleX="78387" custLinFactNeighborX="116" custLinFactNeighborY="-10972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24BC176-DEDD-437C-A200-337470C02F23}" type="pres">
      <dgm:prSet presAssocID="{EB0949F5-5AA8-4BEE-AB4F-952B5159A7C9}" presName="descendantText" presStyleLbl="alignAcc1" presStyleIdx="0" presStyleCnt="1" custScaleX="102249" custScaleY="207898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4BBCFA9C-7577-4D2A-8E4C-21A3556E366D}" type="presOf" srcId="{FA00E22A-9A4B-48EC-BE7E-D164B5E82445}" destId="{424BC176-DEDD-437C-A200-337470C02F23}" srcOrd="0" destOrd="0" presId="urn:microsoft.com/office/officeart/2005/8/layout/chevron2"/>
    <dgm:cxn modelId="{170C8AD8-53E3-40F9-8030-9F0AC5097556}" srcId="{EB0949F5-5AA8-4BEE-AB4F-952B5159A7C9}" destId="{FA00E22A-9A4B-48EC-BE7E-D164B5E82445}" srcOrd="0" destOrd="0" parTransId="{A61A529D-19AD-4D44-A472-F1DEC550F6F9}" sibTransId="{C0AEC2C8-1777-4C3A-BB62-E94A5A812A13}"/>
    <dgm:cxn modelId="{38D897A9-6394-43A8-BC9E-6C1FD7A2AABA}" srcId="{97607041-E002-4FB0-8E56-FBB6C1842885}" destId="{EB0949F5-5AA8-4BEE-AB4F-952B5159A7C9}" srcOrd="0" destOrd="0" parTransId="{9ADEE817-EB4E-49B0-8E5C-081853ABB709}" sibTransId="{B38670A6-F9BC-4F20-8F85-19B6D718C350}"/>
    <dgm:cxn modelId="{C9019A44-4CD7-4129-B477-7D2A957E01F0}" type="presOf" srcId="{EB0949F5-5AA8-4BEE-AB4F-952B5159A7C9}" destId="{5CAB1714-1D97-425C-8C22-BB7D21F0CF34}" srcOrd="0" destOrd="0" presId="urn:microsoft.com/office/officeart/2005/8/layout/chevron2"/>
    <dgm:cxn modelId="{401884A1-20F5-49BF-8050-0EF1CBD5D308}" type="presOf" srcId="{97607041-E002-4FB0-8E56-FBB6C1842885}" destId="{2973A24C-9D19-4BA0-B8C1-5E29DE0047BA}" srcOrd="0" destOrd="0" presId="urn:microsoft.com/office/officeart/2005/8/layout/chevron2"/>
    <dgm:cxn modelId="{A5F80D30-94C6-489B-9488-8BD7116F23D1}" type="presParOf" srcId="{2973A24C-9D19-4BA0-B8C1-5E29DE0047BA}" destId="{61E08400-9E25-4C41-9D39-21750AD2FE1E}" srcOrd="0" destOrd="0" presId="urn:microsoft.com/office/officeart/2005/8/layout/chevron2"/>
    <dgm:cxn modelId="{437D1A77-83D0-4F85-A62C-B7FE4DA8586A}" type="presParOf" srcId="{61E08400-9E25-4C41-9D39-21750AD2FE1E}" destId="{5CAB1714-1D97-425C-8C22-BB7D21F0CF34}" srcOrd="0" destOrd="0" presId="urn:microsoft.com/office/officeart/2005/8/layout/chevron2"/>
    <dgm:cxn modelId="{B475E7F0-11B1-4E30-BB6B-A10968EFBBB8}" type="presParOf" srcId="{61E08400-9E25-4C41-9D39-21750AD2FE1E}" destId="{424BC176-DEDD-437C-A200-337470C02F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71027D-87BE-4CC2-A873-ACF10A7E57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9606D64C-9765-4DAB-B41E-E71C06978C19}" type="pres">
      <dgm:prSet presAssocID="{CF71027D-87BE-4CC2-A873-ACF10A7E57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</dgm:ptLst>
  <dgm:cxnLst>
    <dgm:cxn modelId="{084704CE-73A3-4686-BD01-186E01652C44}" type="presOf" srcId="{CF71027D-87BE-4CC2-A873-ACF10A7E57AC}" destId="{9606D64C-9765-4DAB-B41E-E71C06978C19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71027D-87BE-4CC2-A873-ACF10A7E57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9606D64C-9765-4DAB-B41E-E71C06978C19}" type="pres">
      <dgm:prSet presAssocID="{CF71027D-87BE-4CC2-A873-ACF10A7E57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</dgm:ptLst>
  <dgm:cxnLst>
    <dgm:cxn modelId="{5A5B3A89-FD2C-441D-9A9E-DDB026EEB4EE}" type="presOf" srcId="{CF71027D-87BE-4CC2-A873-ACF10A7E57AC}" destId="{9606D64C-9765-4DAB-B41E-E71C06978C19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BD378E-E772-4D65-9B97-5FFA7DDA6D0E}">
      <dsp:nvSpPr>
        <dsp:cNvPr id="0" name=""/>
        <dsp:cNvSpPr/>
      </dsp:nvSpPr>
      <dsp:spPr>
        <a:xfrm>
          <a:off x="1746" y="2905"/>
          <a:ext cx="7083107" cy="1236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alpha val="8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alpha val="8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alpha val="8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alpha val="8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alpha val="8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2">
              <a:alpha val="8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2">
              <a:alpha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5600" kern="1200" noProof="0" dirty="0" smtClean="0">
              <a:solidFill>
                <a:schemeClr val="tx1"/>
              </a:solidFill>
            </a:rPr>
            <a:t>Lectura y Escritura</a:t>
          </a:r>
          <a:endParaRPr lang="es-DO" sz="5600" kern="1200" noProof="0" dirty="0">
            <a:solidFill>
              <a:schemeClr val="tx1"/>
            </a:solidFill>
          </a:endParaRPr>
        </a:p>
      </dsp:txBody>
      <dsp:txXfrm>
        <a:off x="1746" y="2905"/>
        <a:ext cx="7083107" cy="1236315"/>
      </dsp:txXfrm>
    </dsp:sp>
    <dsp:sp modelId="{059257C7-2164-4C5A-B8BA-89A2303461BF}">
      <dsp:nvSpPr>
        <dsp:cNvPr id="0" name=""/>
        <dsp:cNvSpPr/>
      </dsp:nvSpPr>
      <dsp:spPr>
        <a:xfrm>
          <a:off x="8660" y="1363042"/>
          <a:ext cx="4337007" cy="1236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alpha val="7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alpha val="7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alpha val="7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alpha val="7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2">
              <a:alpha val="7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2">
              <a:alpha val="7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3400" kern="1200" noProof="0" dirty="0" smtClean="0">
              <a:solidFill>
                <a:schemeClr val="tx1"/>
              </a:solidFill>
            </a:rPr>
            <a:t>Orientación Académica</a:t>
          </a:r>
          <a:endParaRPr lang="es-DO" sz="3400" kern="1200" noProof="0" dirty="0">
            <a:solidFill>
              <a:schemeClr val="tx1"/>
            </a:solidFill>
          </a:endParaRPr>
        </a:p>
      </dsp:txBody>
      <dsp:txXfrm>
        <a:off x="8660" y="1363042"/>
        <a:ext cx="4337007" cy="1236315"/>
      </dsp:txXfrm>
    </dsp:sp>
    <dsp:sp modelId="{20E7666D-1B9E-4EDF-BC7F-4E0E24605B27}">
      <dsp:nvSpPr>
        <dsp:cNvPr id="0" name=""/>
        <dsp:cNvSpPr/>
      </dsp:nvSpPr>
      <dsp:spPr>
        <a:xfrm>
          <a:off x="8660" y="2723179"/>
          <a:ext cx="2123901" cy="1236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alpha val="5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alpha val="5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alpha val="5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alpha val="5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2">
              <a:alpha val="5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2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3400" kern="1200" noProof="0" dirty="0" smtClean="0">
              <a:solidFill>
                <a:schemeClr val="tx1"/>
              </a:solidFill>
            </a:rPr>
            <a:t>Glosario</a:t>
          </a:r>
          <a:r>
            <a:rPr lang="es-DO" sz="3400" kern="1200" noProof="0" dirty="0" smtClean="0"/>
            <a:t> </a:t>
          </a:r>
          <a:endParaRPr lang="es-DO" sz="3400" kern="1200" noProof="0" dirty="0"/>
        </a:p>
      </dsp:txBody>
      <dsp:txXfrm>
        <a:off x="8660" y="2723179"/>
        <a:ext cx="2123901" cy="1236315"/>
      </dsp:txXfrm>
    </dsp:sp>
    <dsp:sp modelId="{4476E27B-4BEB-4632-9A0B-A7CE90632834}">
      <dsp:nvSpPr>
        <dsp:cNvPr id="0" name=""/>
        <dsp:cNvSpPr/>
      </dsp:nvSpPr>
      <dsp:spPr>
        <a:xfrm>
          <a:off x="2221765" y="2723179"/>
          <a:ext cx="2123901" cy="1236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alpha val="5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alpha val="5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alpha val="5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alpha val="5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2">
              <a:alpha val="5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2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3400" kern="1200" noProof="0" dirty="0" smtClean="0">
              <a:solidFill>
                <a:schemeClr val="tx1"/>
              </a:solidFill>
            </a:rPr>
            <a:t>Ensayo</a:t>
          </a:r>
          <a:endParaRPr lang="es-DO" sz="3400" kern="1200" noProof="0" dirty="0">
            <a:solidFill>
              <a:schemeClr val="tx1"/>
            </a:solidFill>
          </a:endParaRPr>
        </a:p>
      </dsp:txBody>
      <dsp:txXfrm>
        <a:off x="2221765" y="2723179"/>
        <a:ext cx="2123901" cy="1236315"/>
      </dsp:txXfrm>
    </dsp:sp>
    <dsp:sp modelId="{E91BCEFD-5005-42C7-8A15-EED86A0683E5}">
      <dsp:nvSpPr>
        <dsp:cNvPr id="0" name=""/>
        <dsp:cNvSpPr/>
      </dsp:nvSpPr>
      <dsp:spPr>
        <a:xfrm>
          <a:off x="4524075" y="1363042"/>
          <a:ext cx="2553864" cy="1236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alpha val="7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alpha val="7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alpha val="7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alpha val="7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alpha val="7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2">
              <a:alpha val="7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2">
              <a:alpha val="7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3400" kern="1200" noProof="0" dirty="0" smtClean="0">
              <a:solidFill>
                <a:schemeClr val="tx1"/>
              </a:solidFill>
            </a:rPr>
            <a:t>1-2014-2015</a:t>
          </a:r>
          <a:endParaRPr lang="es-DO" sz="3400" kern="1200" noProof="0" dirty="0">
            <a:solidFill>
              <a:schemeClr val="tx1"/>
            </a:solidFill>
          </a:endParaRPr>
        </a:p>
      </dsp:txBody>
      <dsp:txXfrm>
        <a:off x="4524075" y="1363042"/>
        <a:ext cx="2553864" cy="123631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FD2C45-78AA-4D85-BA9D-80366B5A21EB}">
      <dsp:nvSpPr>
        <dsp:cNvPr id="0" name=""/>
        <dsp:cNvSpPr/>
      </dsp:nvSpPr>
      <dsp:spPr>
        <a:xfrm>
          <a:off x="0" y="3261990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1F00D-42FA-4119-B24B-5D3A228A3D4A}">
      <dsp:nvSpPr>
        <dsp:cNvPr id="0" name=""/>
        <dsp:cNvSpPr/>
      </dsp:nvSpPr>
      <dsp:spPr>
        <a:xfrm>
          <a:off x="0" y="806342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81209-FDEC-47E9-91AE-172875367ABD}">
      <dsp:nvSpPr>
        <dsp:cNvPr id="0" name=""/>
        <dsp:cNvSpPr/>
      </dsp:nvSpPr>
      <dsp:spPr>
        <a:xfrm>
          <a:off x="2139695" y="1291"/>
          <a:ext cx="6089904" cy="805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noProof="0" dirty="0" smtClean="0"/>
            <a:t>Aprendizaje Significativo</a:t>
          </a:r>
          <a:endParaRPr lang="es-DO" sz="2400" kern="1200" noProof="0" dirty="0"/>
        </a:p>
      </dsp:txBody>
      <dsp:txXfrm>
        <a:off x="2139695" y="1291"/>
        <a:ext cx="6089904" cy="805051"/>
      </dsp:txXfrm>
    </dsp:sp>
    <dsp:sp modelId="{FA024737-0605-46F5-8841-E19CA2E0BEF7}">
      <dsp:nvSpPr>
        <dsp:cNvPr id="0" name=""/>
        <dsp:cNvSpPr/>
      </dsp:nvSpPr>
      <dsp:spPr>
        <a:xfrm>
          <a:off x="0" y="185551"/>
          <a:ext cx="2139696" cy="805051"/>
        </a:xfrm>
        <a:prstGeom prst="round2SameRect">
          <a:avLst>
            <a:gd name="adj1" fmla="val 16670"/>
            <a:gd name="adj2" fmla="val 0"/>
          </a:avLst>
        </a:prstGeom>
        <a:gradFill rotWithShape="1">
          <a:gsLst>
            <a:gs pos="0">
              <a:schemeClr val="accent6">
                <a:tint val="25000"/>
                <a:satMod val="125000"/>
              </a:schemeClr>
            </a:gs>
            <a:gs pos="40000">
              <a:schemeClr val="accent6">
                <a:tint val="55000"/>
                <a:satMod val="130000"/>
              </a:schemeClr>
            </a:gs>
            <a:gs pos="50000">
              <a:schemeClr val="accent6">
                <a:tint val="59000"/>
                <a:satMod val="130000"/>
              </a:schemeClr>
            </a:gs>
            <a:gs pos="65000">
              <a:schemeClr val="accent6">
                <a:tint val="55000"/>
                <a:satMod val="130000"/>
              </a:schemeClr>
            </a:gs>
            <a:gs pos="100000">
              <a:schemeClr val="accent6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solidFill>
            <a:schemeClr val="accent6"/>
          </a:solidFill>
          <a:prstDash val="solid"/>
        </a:ln>
        <a:effectLst>
          <a:glow rad="63500">
            <a:schemeClr val="accent6">
              <a:alpha val="45000"/>
              <a:satMod val="120000"/>
            </a:schemeClr>
          </a:glo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noProof="0" dirty="0" smtClean="0"/>
            <a:t>Ausubel</a:t>
          </a:r>
          <a:endParaRPr lang="es-DO" sz="2400" kern="1200" noProof="0" dirty="0"/>
        </a:p>
      </dsp:txBody>
      <dsp:txXfrm>
        <a:off x="0" y="185551"/>
        <a:ext cx="2139696" cy="805051"/>
      </dsp:txXfrm>
    </dsp:sp>
    <dsp:sp modelId="{CB8C24DC-785C-4BB4-8B14-2DF29D539C07}">
      <dsp:nvSpPr>
        <dsp:cNvPr id="0" name=""/>
        <dsp:cNvSpPr/>
      </dsp:nvSpPr>
      <dsp:spPr>
        <a:xfrm>
          <a:off x="0" y="806342"/>
          <a:ext cx="8229600" cy="1610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1800" kern="1200" noProof="0" dirty="0" smtClean="0"/>
            <a:t>.</a:t>
          </a:r>
          <a:endParaRPr lang="es-DO" sz="18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200" kern="1200" noProof="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200" kern="1200" noProof="0" dirty="0"/>
        </a:p>
      </dsp:txBody>
      <dsp:txXfrm>
        <a:off x="0" y="806342"/>
        <a:ext cx="8229600" cy="1610343"/>
      </dsp:txXfrm>
    </dsp:sp>
    <dsp:sp modelId="{D2A07496-6ABB-40F1-A6E1-A1895247446E}">
      <dsp:nvSpPr>
        <dsp:cNvPr id="0" name=""/>
        <dsp:cNvSpPr/>
      </dsp:nvSpPr>
      <dsp:spPr>
        <a:xfrm>
          <a:off x="2139695" y="2456938"/>
          <a:ext cx="6089904" cy="805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noProof="0" dirty="0" smtClean="0"/>
            <a:t>Teoría del Procesamiento de la Información</a:t>
          </a:r>
          <a:endParaRPr lang="es-DO" sz="2400" kern="1200" noProof="0" dirty="0"/>
        </a:p>
      </dsp:txBody>
      <dsp:txXfrm>
        <a:off x="2139695" y="2456938"/>
        <a:ext cx="6089904" cy="805051"/>
      </dsp:txXfrm>
    </dsp:sp>
    <dsp:sp modelId="{021E48DE-3CB5-4796-A778-A605659F1EB5}">
      <dsp:nvSpPr>
        <dsp:cNvPr id="0" name=""/>
        <dsp:cNvSpPr/>
      </dsp:nvSpPr>
      <dsp:spPr>
        <a:xfrm>
          <a:off x="0" y="2570442"/>
          <a:ext cx="2139696" cy="805051"/>
        </a:xfrm>
        <a:prstGeom prst="round2SameRect">
          <a:avLst>
            <a:gd name="adj1" fmla="val 16670"/>
            <a:gd name="adj2" fmla="val 0"/>
          </a:avLst>
        </a:prstGeom>
        <a:gradFill rotWithShape="1">
          <a:gsLst>
            <a:gs pos="0">
              <a:schemeClr val="accent6">
                <a:tint val="25000"/>
                <a:satMod val="125000"/>
              </a:schemeClr>
            </a:gs>
            <a:gs pos="40000">
              <a:schemeClr val="accent6">
                <a:tint val="55000"/>
                <a:satMod val="130000"/>
              </a:schemeClr>
            </a:gs>
            <a:gs pos="50000">
              <a:schemeClr val="accent6">
                <a:tint val="59000"/>
                <a:satMod val="130000"/>
              </a:schemeClr>
            </a:gs>
            <a:gs pos="65000">
              <a:schemeClr val="accent6">
                <a:tint val="55000"/>
                <a:satMod val="130000"/>
              </a:schemeClr>
            </a:gs>
            <a:gs pos="100000">
              <a:schemeClr val="accent6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solidFill>
            <a:schemeClr val="accent6"/>
          </a:solidFill>
          <a:prstDash val="solid"/>
        </a:ln>
        <a:effectLst>
          <a:glow rad="63500">
            <a:schemeClr val="accent6">
              <a:alpha val="45000"/>
              <a:satMod val="120000"/>
            </a:schemeClr>
          </a:glo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noProof="0" dirty="0" smtClean="0"/>
            <a:t>David y </a:t>
          </a:r>
          <a:r>
            <a:rPr lang="es-DO" sz="2400" kern="1200" noProof="0" dirty="0" err="1" smtClean="0"/>
            <a:t>Palladino</a:t>
          </a:r>
          <a:r>
            <a:rPr lang="es-DO" sz="2400" kern="1200" noProof="0" dirty="0" smtClean="0"/>
            <a:t>, 2008</a:t>
          </a:r>
          <a:endParaRPr lang="es-DO" sz="2400" kern="1200" noProof="0" dirty="0"/>
        </a:p>
      </dsp:txBody>
      <dsp:txXfrm>
        <a:off x="0" y="2570442"/>
        <a:ext cx="2139696" cy="805051"/>
      </dsp:txXfrm>
    </dsp:sp>
    <dsp:sp modelId="{22E3CC34-91EF-48C3-B074-6015DCA16EDD}">
      <dsp:nvSpPr>
        <dsp:cNvPr id="0" name=""/>
        <dsp:cNvSpPr/>
      </dsp:nvSpPr>
      <dsp:spPr>
        <a:xfrm>
          <a:off x="0" y="3261990"/>
          <a:ext cx="8229600" cy="1610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3300" kern="1200" noProof="0" dirty="0"/>
        </a:p>
      </dsp:txBody>
      <dsp:txXfrm>
        <a:off x="0" y="3261990"/>
        <a:ext cx="8229600" cy="16103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7D0A36-D8DD-4260-BAE0-FC443F1D9ADD}">
      <dsp:nvSpPr>
        <dsp:cNvPr id="0" name=""/>
        <dsp:cNvSpPr/>
      </dsp:nvSpPr>
      <dsp:spPr>
        <a:xfrm>
          <a:off x="0" y="4764614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D2C45-78AA-4D85-BA9D-80366B5A21EB}">
      <dsp:nvSpPr>
        <dsp:cNvPr id="0" name=""/>
        <dsp:cNvSpPr/>
      </dsp:nvSpPr>
      <dsp:spPr>
        <a:xfrm>
          <a:off x="0" y="3005351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46283-9596-439A-89C5-744EAE711770}">
      <dsp:nvSpPr>
        <dsp:cNvPr id="0" name=""/>
        <dsp:cNvSpPr/>
      </dsp:nvSpPr>
      <dsp:spPr>
        <a:xfrm>
          <a:off x="0" y="2316427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1F00D-42FA-4119-B24B-5D3A228A3D4A}">
      <dsp:nvSpPr>
        <dsp:cNvPr id="0" name=""/>
        <dsp:cNvSpPr/>
      </dsp:nvSpPr>
      <dsp:spPr>
        <a:xfrm>
          <a:off x="0" y="543892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81209-FDEC-47E9-91AE-172875367ABD}">
      <dsp:nvSpPr>
        <dsp:cNvPr id="0" name=""/>
        <dsp:cNvSpPr/>
      </dsp:nvSpPr>
      <dsp:spPr>
        <a:xfrm>
          <a:off x="2139695" y="2168"/>
          <a:ext cx="6089904" cy="54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3100" kern="1200" noProof="0" dirty="0"/>
        </a:p>
      </dsp:txBody>
      <dsp:txXfrm>
        <a:off x="2139695" y="2168"/>
        <a:ext cx="6089904" cy="541724"/>
      </dsp:txXfrm>
    </dsp:sp>
    <dsp:sp modelId="{FA024737-0605-46F5-8841-E19CA2E0BEF7}">
      <dsp:nvSpPr>
        <dsp:cNvPr id="0" name=""/>
        <dsp:cNvSpPr/>
      </dsp:nvSpPr>
      <dsp:spPr>
        <a:xfrm>
          <a:off x="0" y="2168"/>
          <a:ext cx="2139696" cy="54172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3000" kern="1200" noProof="0" dirty="0"/>
        </a:p>
      </dsp:txBody>
      <dsp:txXfrm>
        <a:off x="0" y="2168"/>
        <a:ext cx="2139696" cy="541724"/>
      </dsp:txXfrm>
    </dsp:sp>
    <dsp:sp modelId="{CB8C24DC-785C-4BB4-8B14-2DF29D539C07}">
      <dsp:nvSpPr>
        <dsp:cNvPr id="0" name=""/>
        <dsp:cNvSpPr/>
      </dsp:nvSpPr>
      <dsp:spPr>
        <a:xfrm>
          <a:off x="0" y="543892"/>
          <a:ext cx="8229600" cy="1083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1800" kern="1200" noProof="0" dirty="0" smtClean="0"/>
            <a:t>.</a:t>
          </a:r>
          <a:endParaRPr lang="es-DO" sz="18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200" kern="1200" noProof="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200" kern="1200" noProof="0" dirty="0"/>
        </a:p>
      </dsp:txBody>
      <dsp:txXfrm>
        <a:off x="0" y="543892"/>
        <a:ext cx="8229600" cy="1083610"/>
      </dsp:txXfrm>
    </dsp:sp>
    <dsp:sp modelId="{68F30BA1-60D1-4411-B2D7-FEC885756A79}">
      <dsp:nvSpPr>
        <dsp:cNvPr id="0" name=""/>
        <dsp:cNvSpPr/>
      </dsp:nvSpPr>
      <dsp:spPr>
        <a:xfrm>
          <a:off x="2139695" y="1774703"/>
          <a:ext cx="6089904" cy="54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C7DC9-F663-4E87-AD7A-553F4A388766}">
      <dsp:nvSpPr>
        <dsp:cNvPr id="0" name=""/>
        <dsp:cNvSpPr/>
      </dsp:nvSpPr>
      <dsp:spPr>
        <a:xfrm>
          <a:off x="0" y="1356"/>
          <a:ext cx="2139696" cy="781951"/>
        </a:xfrm>
        <a:prstGeom prst="round2SameRect">
          <a:avLst>
            <a:gd name="adj1" fmla="val 16670"/>
            <a:gd name="adj2" fmla="val 0"/>
          </a:avLst>
        </a:prstGeom>
        <a:gradFill rotWithShape="1">
          <a:gsLst>
            <a:gs pos="0">
              <a:schemeClr val="accent6">
                <a:tint val="25000"/>
                <a:satMod val="125000"/>
              </a:schemeClr>
            </a:gs>
            <a:gs pos="40000">
              <a:schemeClr val="accent6">
                <a:tint val="55000"/>
                <a:satMod val="130000"/>
              </a:schemeClr>
            </a:gs>
            <a:gs pos="50000">
              <a:schemeClr val="accent6">
                <a:tint val="59000"/>
                <a:satMod val="130000"/>
              </a:schemeClr>
            </a:gs>
            <a:gs pos="65000">
              <a:schemeClr val="accent6">
                <a:tint val="55000"/>
                <a:satMod val="130000"/>
              </a:schemeClr>
            </a:gs>
            <a:gs pos="100000">
              <a:schemeClr val="accent6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solidFill>
            <a:schemeClr val="accent6"/>
          </a:solidFill>
          <a:prstDash val="solid"/>
        </a:ln>
        <a:effectLst>
          <a:glow rad="63500">
            <a:schemeClr val="accent6">
              <a:alpha val="45000"/>
              <a:satMod val="120000"/>
            </a:schemeClr>
          </a:glo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dirty="0" err="1" smtClean="0"/>
            <a:t>Biggs</a:t>
          </a:r>
          <a:r>
            <a:rPr lang="es-DO" sz="2400" kern="1200" dirty="0" smtClean="0"/>
            <a:t> (2005) </a:t>
          </a:r>
          <a:endParaRPr lang="es-DO" sz="2400" kern="1200" dirty="0"/>
        </a:p>
      </dsp:txBody>
      <dsp:txXfrm>
        <a:off x="0" y="1356"/>
        <a:ext cx="2139696" cy="781951"/>
      </dsp:txXfrm>
    </dsp:sp>
    <dsp:sp modelId="{D2A07496-6ABB-40F1-A6E1-A1895247446E}">
      <dsp:nvSpPr>
        <dsp:cNvPr id="0" name=""/>
        <dsp:cNvSpPr/>
      </dsp:nvSpPr>
      <dsp:spPr>
        <a:xfrm>
          <a:off x="2139695" y="2463627"/>
          <a:ext cx="6089904" cy="54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noProof="0" dirty="0" smtClean="0"/>
            <a:t>Procesamiento de Aprendizaje</a:t>
          </a:r>
          <a:endParaRPr lang="es-DO" sz="2400" kern="1200" noProof="0" dirty="0"/>
        </a:p>
      </dsp:txBody>
      <dsp:txXfrm>
        <a:off x="2139695" y="2463627"/>
        <a:ext cx="6089904" cy="541724"/>
      </dsp:txXfrm>
    </dsp:sp>
    <dsp:sp modelId="{021E48DE-3CB5-4796-A778-A605659F1EB5}">
      <dsp:nvSpPr>
        <dsp:cNvPr id="0" name=""/>
        <dsp:cNvSpPr/>
      </dsp:nvSpPr>
      <dsp:spPr>
        <a:xfrm>
          <a:off x="0" y="2463627"/>
          <a:ext cx="2139696" cy="54172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3000" kern="1200" noProof="0" dirty="0"/>
        </a:p>
      </dsp:txBody>
      <dsp:txXfrm>
        <a:off x="0" y="2463627"/>
        <a:ext cx="2139696" cy="541724"/>
      </dsp:txXfrm>
    </dsp:sp>
    <dsp:sp modelId="{22E3CC34-91EF-48C3-B074-6015DCA16EDD}">
      <dsp:nvSpPr>
        <dsp:cNvPr id="0" name=""/>
        <dsp:cNvSpPr/>
      </dsp:nvSpPr>
      <dsp:spPr>
        <a:xfrm>
          <a:off x="0" y="3005351"/>
          <a:ext cx="8229600" cy="1083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5100" kern="1200" noProof="0" dirty="0"/>
        </a:p>
      </dsp:txBody>
      <dsp:txXfrm>
        <a:off x="0" y="3005351"/>
        <a:ext cx="8229600" cy="1083610"/>
      </dsp:txXfrm>
    </dsp:sp>
    <dsp:sp modelId="{53C1C916-8CE6-41E0-9D74-DB4EA76F8E85}">
      <dsp:nvSpPr>
        <dsp:cNvPr id="0" name=""/>
        <dsp:cNvSpPr/>
      </dsp:nvSpPr>
      <dsp:spPr>
        <a:xfrm>
          <a:off x="2139695" y="4222890"/>
          <a:ext cx="6089904" cy="54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765BD-3D19-496C-B37E-D6F6F3440CFD}">
      <dsp:nvSpPr>
        <dsp:cNvPr id="0" name=""/>
        <dsp:cNvSpPr/>
      </dsp:nvSpPr>
      <dsp:spPr>
        <a:xfrm>
          <a:off x="0" y="2355954"/>
          <a:ext cx="2139696" cy="755407"/>
        </a:xfrm>
        <a:prstGeom prst="round2SameRect">
          <a:avLst>
            <a:gd name="adj1" fmla="val 16670"/>
            <a:gd name="adj2" fmla="val 0"/>
          </a:avLst>
        </a:prstGeom>
        <a:gradFill rotWithShape="1">
          <a:gsLst>
            <a:gs pos="0">
              <a:schemeClr val="accent6">
                <a:tint val="25000"/>
                <a:satMod val="125000"/>
              </a:schemeClr>
            </a:gs>
            <a:gs pos="40000">
              <a:schemeClr val="accent6">
                <a:tint val="55000"/>
                <a:satMod val="130000"/>
              </a:schemeClr>
            </a:gs>
            <a:gs pos="50000">
              <a:schemeClr val="accent6">
                <a:tint val="59000"/>
                <a:satMod val="130000"/>
              </a:schemeClr>
            </a:gs>
            <a:gs pos="65000">
              <a:schemeClr val="accent6">
                <a:tint val="55000"/>
                <a:satMod val="130000"/>
              </a:schemeClr>
            </a:gs>
            <a:gs pos="100000">
              <a:schemeClr val="accent6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solidFill>
            <a:schemeClr val="accent6"/>
          </a:solidFill>
          <a:prstDash val="solid"/>
        </a:ln>
        <a:effectLst>
          <a:glow rad="63500">
            <a:schemeClr val="accent6">
              <a:alpha val="45000"/>
              <a:satMod val="120000"/>
            </a:schemeClr>
          </a:glo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dirty="0" smtClean="0"/>
            <a:t>Castillo, J. y Cabrerizo, J. </a:t>
          </a:r>
          <a:endParaRPr lang="es-DO" sz="2400" kern="1200" dirty="0"/>
        </a:p>
      </dsp:txBody>
      <dsp:txXfrm>
        <a:off x="0" y="2355954"/>
        <a:ext cx="2139696" cy="7554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7D0A36-D8DD-4260-BAE0-FC443F1D9ADD}">
      <dsp:nvSpPr>
        <dsp:cNvPr id="0" name=""/>
        <dsp:cNvSpPr/>
      </dsp:nvSpPr>
      <dsp:spPr>
        <a:xfrm>
          <a:off x="169923" y="4872096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BE140-1346-4AEE-8517-1A3B04236248}">
      <dsp:nvSpPr>
        <dsp:cNvPr id="0" name=""/>
        <dsp:cNvSpPr/>
      </dsp:nvSpPr>
      <dsp:spPr>
        <a:xfrm>
          <a:off x="0" y="3869391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1F00D-42FA-4119-B24B-5D3A228A3D4A}">
      <dsp:nvSpPr>
        <dsp:cNvPr id="0" name=""/>
        <dsp:cNvSpPr/>
      </dsp:nvSpPr>
      <dsp:spPr>
        <a:xfrm>
          <a:off x="0" y="956485"/>
          <a:ext cx="82296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81209-FDEC-47E9-91AE-172875367ABD}">
      <dsp:nvSpPr>
        <dsp:cNvPr id="0" name=""/>
        <dsp:cNvSpPr/>
      </dsp:nvSpPr>
      <dsp:spPr>
        <a:xfrm>
          <a:off x="2139695" y="1528"/>
          <a:ext cx="6089904" cy="954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2900" kern="1200" noProof="0" dirty="0"/>
        </a:p>
      </dsp:txBody>
      <dsp:txXfrm>
        <a:off x="2139695" y="1528"/>
        <a:ext cx="6089904" cy="954957"/>
      </dsp:txXfrm>
    </dsp:sp>
    <dsp:sp modelId="{FA024737-0605-46F5-8841-E19CA2E0BEF7}">
      <dsp:nvSpPr>
        <dsp:cNvPr id="0" name=""/>
        <dsp:cNvSpPr/>
      </dsp:nvSpPr>
      <dsp:spPr>
        <a:xfrm>
          <a:off x="0" y="1528"/>
          <a:ext cx="2139696" cy="95495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2900" kern="1200" noProof="0" dirty="0"/>
        </a:p>
      </dsp:txBody>
      <dsp:txXfrm>
        <a:off x="0" y="1528"/>
        <a:ext cx="2139696" cy="954957"/>
      </dsp:txXfrm>
    </dsp:sp>
    <dsp:sp modelId="{CB8C24DC-785C-4BB4-8B14-2DF29D539C07}">
      <dsp:nvSpPr>
        <dsp:cNvPr id="0" name=""/>
        <dsp:cNvSpPr/>
      </dsp:nvSpPr>
      <dsp:spPr>
        <a:xfrm>
          <a:off x="0" y="956485"/>
          <a:ext cx="8229600" cy="1910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8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200" kern="1200" noProof="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200" kern="1200" noProof="0" dirty="0"/>
        </a:p>
      </dsp:txBody>
      <dsp:txXfrm>
        <a:off x="0" y="956485"/>
        <a:ext cx="8229600" cy="1910201"/>
      </dsp:txXfrm>
    </dsp:sp>
    <dsp:sp modelId="{E38089AA-9F74-4D34-B508-D9A5C7987508}">
      <dsp:nvSpPr>
        <dsp:cNvPr id="0" name=""/>
        <dsp:cNvSpPr/>
      </dsp:nvSpPr>
      <dsp:spPr>
        <a:xfrm>
          <a:off x="2139695" y="2914434"/>
          <a:ext cx="6089904" cy="954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65A58-2BEE-4DB0-B082-BF8B02EA2EAF}">
      <dsp:nvSpPr>
        <dsp:cNvPr id="0" name=""/>
        <dsp:cNvSpPr/>
      </dsp:nvSpPr>
      <dsp:spPr>
        <a:xfrm>
          <a:off x="0" y="0"/>
          <a:ext cx="2139696" cy="954957"/>
        </a:xfrm>
        <a:prstGeom prst="round2SameRect">
          <a:avLst>
            <a:gd name="adj1" fmla="val 16670"/>
            <a:gd name="adj2" fmla="val 0"/>
          </a:avLst>
        </a:prstGeom>
        <a:gradFill rotWithShape="1">
          <a:gsLst>
            <a:gs pos="0">
              <a:schemeClr val="accent6">
                <a:tint val="25000"/>
                <a:satMod val="125000"/>
              </a:schemeClr>
            </a:gs>
            <a:gs pos="40000">
              <a:schemeClr val="accent6">
                <a:tint val="55000"/>
                <a:satMod val="130000"/>
              </a:schemeClr>
            </a:gs>
            <a:gs pos="50000">
              <a:schemeClr val="accent6">
                <a:tint val="59000"/>
                <a:satMod val="130000"/>
              </a:schemeClr>
            </a:gs>
            <a:gs pos="65000">
              <a:schemeClr val="accent6">
                <a:tint val="55000"/>
                <a:satMod val="130000"/>
              </a:schemeClr>
            </a:gs>
            <a:gs pos="100000">
              <a:schemeClr val="accent6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solidFill>
            <a:schemeClr val="accent6"/>
          </a:solidFill>
          <a:prstDash val="solid"/>
        </a:ln>
        <a:effectLst>
          <a:glow rad="63500">
            <a:schemeClr val="accent6">
              <a:alpha val="45000"/>
              <a:satMod val="120000"/>
            </a:schemeClr>
          </a:glo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dirty="0" err="1" smtClean="0"/>
            <a:t>Carlino</a:t>
          </a:r>
          <a:r>
            <a:rPr lang="es-DO" sz="2400" kern="1200" dirty="0" smtClean="0"/>
            <a:t> y Martínez</a:t>
          </a:r>
          <a:endParaRPr lang="es-DO" sz="2400" kern="1200" dirty="0"/>
        </a:p>
      </dsp:txBody>
      <dsp:txXfrm>
        <a:off x="0" y="0"/>
        <a:ext cx="2139696" cy="954957"/>
      </dsp:txXfrm>
    </dsp:sp>
    <dsp:sp modelId="{53C1C916-8CE6-41E0-9D74-DB4EA76F8E85}">
      <dsp:nvSpPr>
        <dsp:cNvPr id="0" name=""/>
        <dsp:cNvSpPr/>
      </dsp:nvSpPr>
      <dsp:spPr>
        <a:xfrm>
          <a:off x="2309619" y="3917139"/>
          <a:ext cx="6089904" cy="954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765BD-3D19-496C-B37E-D6F6F3440CFD}">
      <dsp:nvSpPr>
        <dsp:cNvPr id="0" name=""/>
        <dsp:cNvSpPr/>
      </dsp:nvSpPr>
      <dsp:spPr>
        <a:xfrm>
          <a:off x="-10" y="2952284"/>
          <a:ext cx="2819391" cy="857714"/>
        </a:xfrm>
        <a:prstGeom prst="round2SameRect">
          <a:avLst>
            <a:gd name="adj1" fmla="val 16670"/>
            <a:gd name="adj2" fmla="val 0"/>
          </a:avLst>
        </a:prstGeom>
        <a:gradFill rotWithShape="1">
          <a:gsLst>
            <a:gs pos="0">
              <a:schemeClr val="accent6">
                <a:tint val="25000"/>
                <a:satMod val="125000"/>
              </a:schemeClr>
            </a:gs>
            <a:gs pos="40000">
              <a:schemeClr val="accent6">
                <a:tint val="55000"/>
                <a:satMod val="130000"/>
              </a:schemeClr>
            </a:gs>
            <a:gs pos="50000">
              <a:schemeClr val="accent6">
                <a:tint val="59000"/>
                <a:satMod val="130000"/>
              </a:schemeClr>
            </a:gs>
            <a:gs pos="65000">
              <a:schemeClr val="accent6">
                <a:tint val="55000"/>
                <a:satMod val="130000"/>
              </a:schemeClr>
            </a:gs>
            <a:gs pos="100000">
              <a:schemeClr val="accent6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solidFill>
            <a:schemeClr val="accent6"/>
          </a:solidFill>
          <a:prstDash val="solid"/>
        </a:ln>
        <a:effectLst>
          <a:glow rad="63500">
            <a:schemeClr val="accent6">
              <a:alpha val="45000"/>
              <a:satMod val="120000"/>
            </a:schemeClr>
          </a:glo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900" kern="1200" noProof="0" dirty="0" smtClean="0"/>
            <a:t>Entendemos que:</a:t>
          </a:r>
          <a:endParaRPr lang="es-DO" sz="2900" kern="1200" noProof="0" dirty="0"/>
        </a:p>
      </dsp:txBody>
      <dsp:txXfrm>
        <a:off x="-10" y="2952284"/>
        <a:ext cx="2819391" cy="85771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65A7B5-7261-47E9-A569-89444A3F10F3}">
      <dsp:nvSpPr>
        <dsp:cNvPr id="0" name=""/>
        <dsp:cNvSpPr/>
      </dsp:nvSpPr>
      <dsp:spPr>
        <a:xfrm>
          <a:off x="0" y="0"/>
          <a:ext cx="73914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E0242-FEE7-4957-8847-7DEC632E37BE}">
      <dsp:nvSpPr>
        <dsp:cNvPr id="0" name=""/>
        <dsp:cNvSpPr/>
      </dsp:nvSpPr>
      <dsp:spPr>
        <a:xfrm>
          <a:off x="0" y="0"/>
          <a:ext cx="2682370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3600" b="1" kern="1200" noProof="0" dirty="0" smtClean="0"/>
            <a:t>Estrategias:</a:t>
          </a:r>
          <a:endParaRPr lang="es-DO" sz="3600" b="1" kern="1200" noProof="0" dirty="0"/>
        </a:p>
      </dsp:txBody>
      <dsp:txXfrm>
        <a:off x="0" y="0"/>
        <a:ext cx="2682370" cy="4064000"/>
      </dsp:txXfrm>
    </dsp:sp>
    <dsp:sp modelId="{7DDB7E70-7D07-415B-811B-04ED4A44CD8C}">
      <dsp:nvSpPr>
        <dsp:cNvPr id="0" name=""/>
        <dsp:cNvSpPr/>
      </dsp:nvSpPr>
      <dsp:spPr>
        <a:xfrm>
          <a:off x="2770612" y="94456"/>
          <a:ext cx="4618000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4000" kern="1200" noProof="0" dirty="0" smtClean="0"/>
            <a:t>Glosario</a:t>
          </a:r>
          <a:endParaRPr lang="es-DO" sz="4000" kern="1200" noProof="0" dirty="0"/>
        </a:p>
      </dsp:txBody>
      <dsp:txXfrm>
        <a:off x="2770612" y="94456"/>
        <a:ext cx="4618000" cy="1889124"/>
      </dsp:txXfrm>
    </dsp:sp>
    <dsp:sp modelId="{49C757C9-8E49-4D40-9945-32B7482FD7E2}">
      <dsp:nvSpPr>
        <dsp:cNvPr id="0" name=""/>
        <dsp:cNvSpPr/>
      </dsp:nvSpPr>
      <dsp:spPr>
        <a:xfrm>
          <a:off x="2682370" y="1983581"/>
          <a:ext cx="470624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13A99-6F0F-4A95-AA49-04EF59DD5974}">
      <dsp:nvSpPr>
        <dsp:cNvPr id="0" name=""/>
        <dsp:cNvSpPr/>
      </dsp:nvSpPr>
      <dsp:spPr>
        <a:xfrm>
          <a:off x="2770612" y="2078037"/>
          <a:ext cx="4618000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4000" kern="1200" noProof="0" dirty="0" smtClean="0"/>
            <a:t>Ensayo</a:t>
          </a:r>
          <a:endParaRPr lang="es-DO" sz="4000" kern="1200" noProof="0" dirty="0"/>
        </a:p>
      </dsp:txBody>
      <dsp:txXfrm>
        <a:off x="2770612" y="2078037"/>
        <a:ext cx="4618000" cy="1889124"/>
      </dsp:txXfrm>
    </dsp:sp>
    <dsp:sp modelId="{30C599FE-A320-4B4C-A739-EA474242C4FC}">
      <dsp:nvSpPr>
        <dsp:cNvPr id="0" name=""/>
        <dsp:cNvSpPr/>
      </dsp:nvSpPr>
      <dsp:spPr>
        <a:xfrm>
          <a:off x="2682370" y="3967162"/>
          <a:ext cx="470624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C3FA9B-FC1C-4749-AAC8-4EB66145EA6B}">
      <dsp:nvSpPr>
        <dsp:cNvPr id="0" name=""/>
        <dsp:cNvSpPr/>
      </dsp:nvSpPr>
      <dsp:spPr>
        <a:xfrm>
          <a:off x="3322320" y="2528"/>
          <a:ext cx="4983480" cy="517336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36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36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Glosario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2400" b="1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Rally de conceptos </a:t>
          </a:r>
          <a:r>
            <a:rPr lang="es-DO" sz="2400" b="1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temáticos</a:t>
          </a:r>
          <a:endParaRPr lang="es-DO" sz="2400" b="1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400" b="1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2000" b="1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Adquisición lexical</a:t>
          </a:r>
          <a:endParaRPr lang="es-DO" sz="2800" b="1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2000" b="1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2000" b="1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36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Ensayo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2400" b="1" kern="1200" noProof="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Mapas de ideas y construcción de textos expositivos  y argumentativos </a:t>
          </a:r>
          <a:endParaRPr lang="es-DO" sz="2400" b="1" kern="1200" noProof="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0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2000" b="1" kern="1200" noProof="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Dominio y comprensión de textos para producir un ensayo</a:t>
          </a:r>
          <a:endParaRPr lang="es-DO" sz="2000" b="1" kern="1200" dirty="0" smtClean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DO" sz="10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3322320" y="2528"/>
        <a:ext cx="4983480" cy="5173367"/>
      </dsp:txXfrm>
    </dsp:sp>
    <dsp:sp modelId="{1E106246-EE77-42EF-925A-97EFC6A3B9E4}">
      <dsp:nvSpPr>
        <dsp:cNvPr id="0" name=""/>
        <dsp:cNvSpPr/>
      </dsp:nvSpPr>
      <dsp:spPr>
        <a:xfrm>
          <a:off x="0" y="2528"/>
          <a:ext cx="3322320" cy="517336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4900" kern="120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Estrategias</a:t>
          </a:r>
        </a:p>
      </dsp:txBody>
      <dsp:txXfrm>
        <a:off x="0" y="2528"/>
        <a:ext cx="3322320" cy="517336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AB1714-1D97-425C-8C22-BB7D21F0CF34}">
      <dsp:nvSpPr>
        <dsp:cNvPr id="0" name=""/>
        <dsp:cNvSpPr/>
      </dsp:nvSpPr>
      <dsp:spPr>
        <a:xfrm rot="5400000">
          <a:off x="-974928" y="2073777"/>
          <a:ext cx="3693280" cy="1590093"/>
        </a:xfrm>
        <a:prstGeom prst="chevron">
          <a:avLst/>
        </a:prstGeom>
        <a:gradFill rotWithShape="1">
          <a:gsLst>
            <a:gs pos="0">
              <a:schemeClr val="accent6">
                <a:tint val="48000"/>
                <a:satMod val="138000"/>
              </a:schemeClr>
            </a:gs>
            <a:gs pos="25000">
              <a:schemeClr val="accent6">
                <a:tint val="85000"/>
              </a:schemeClr>
            </a:gs>
            <a:gs pos="40000">
              <a:schemeClr val="accent6">
                <a:tint val="92000"/>
              </a:schemeClr>
            </a:gs>
            <a:gs pos="50000">
              <a:schemeClr val="accent6">
                <a:tint val="93000"/>
              </a:schemeClr>
            </a:gs>
            <a:gs pos="60000">
              <a:schemeClr val="accent6">
                <a:tint val="92000"/>
              </a:schemeClr>
            </a:gs>
            <a:gs pos="75000">
              <a:schemeClr val="accent6">
                <a:tint val="83000"/>
                <a:satMod val="108000"/>
              </a:schemeClr>
            </a:gs>
            <a:gs pos="100000">
              <a:schemeClr val="accent6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6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3200" kern="1200" noProof="0" dirty="0" smtClean="0"/>
            <a:t>Objetivo General</a:t>
          </a:r>
          <a:endParaRPr lang="es-DO" sz="3200" kern="1200" noProof="0" dirty="0"/>
        </a:p>
      </dsp:txBody>
      <dsp:txXfrm rot="5400000">
        <a:off x="-974928" y="2073777"/>
        <a:ext cx="3693280" cy="1590093"/>
      </dsp:txXfrm>
    </dsp:sp>
    <dsp:sp modelId="{424BC176-DEDD-437C-A200-337470C02F23}">
      <dsp:nvSpPr>
        <dsp:cNvPr id="0" name=""/>
        <dsp:cNvSpPr/>
      </dsp:nvSpPr>
      <dsp:spPr>
        <a:xfrm rot="5400000">
          <a:off x="2524386" y="-580329"/>
          <a:ext cx="4995745" cy="6418458"/>
        </a:xfrm>
        <a:prstGeom prst="round2SameRect">
          <a:avLst/>
        </a:prstGeom>
        <a:gradFill rotWithShape="1">
          <a:gsLst>
            <a:gs pos="0">
              <a:schemeClr val="accent6">
                <a:tint val="25000"/>
                <a:satMod val="125000"/>
              </a:schemeClr>
            </a:gs>
            <a:gs pos="40000">
              <a:schemeClr val="accent6">
                <a:tint val="55000"/>
                <a:satMod val="130000"/>
              </a:schemeClr>
            </a:gs>
            <a:gs pos="50000">
              <a:schemeClr val="accent6">
                <a:tint val="59000"/>
                <a:satMod val="130000"/>
              </a:schemeClr>
            </a:gs>
            <a:gs pos="65000">
              <a:schemeClr val="accent6">
                <a:tint val="55000"/>
                <a:satMod val="130000"/>
              </a:schemeClr>
            </a:gs>
            <a:gs pos="100000">
              <a:schemeClr val="accent6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solidFill>
            <a:schemeClr val="accent6"/>
          </a:solidFill>
          <a:prstDash val="solid"/>
        </a:ln>
        <a:effectLst>
          <a:glow rad="63500">
            <a:schemeClr val="accent6">
              <a:alpha val="45000"/>
              <a:satMod val="120000"/>
            </a:schemeClr>
          </a:glo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DO" sz="2400" i="1" kern="1200" dirty="0" smtClean="0"/>
            <a:t>“Como en Orientación Académica aprendimos que hay un departamento donde expresar nuestras inquietudes o dudas, llamado Ciclo Básico, acudimos allí y solicitamos hablar con la jefa del departamento de matemáticas. Expusimos nuestro problema y se nos dio una solución. Si esta asignatura no la hubiéramos cursado al entrar, no hubiéramos sabido qué hacer para manifestar nuestro problema. Esta asignatura nos enseña que tenemos unos derechos a aplicarlos en la Universidad”.</a:t>
          </a:r>
          <a:endParaRPr lang="es-DO" sz="2400" i="1" kern="1200" dirty="0"/>
        </a:p>
      </dsp:txBody>
      <dsp:txXfrm rot="5400000">
        <a:off x="2524386" y="-580329"/>
        <a:ext cx="4995745" cy="641845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#1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#2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DO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DO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D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5DD4D1-2F45-440E-BA3F-D0DFB3DEDA12}" type="datetimeFigureOut">
              <a:rPr lang="es-DO" smtClean="0"/>
              <a:pPr/>
              <a:t>17/04/2015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DO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42E6BA-3E51-4629-9D09-AA7A52EE9A6C}" type="slidenum">
              <a:rPr lang="es-DO" smtClean="0"/>
              <a:pPr/>
              <a:t>‹#›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chart" Target="../charts/chart1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hart" Target="../charts/chart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chart" Target="../charts/chart3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3619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DO" dirty="0" smtClean="0"/>
              <a:t/>
            </a:r>
            <a:br>
              <a:rPr lang="es-DO" dirty="0" smtClean="0"/>
            </a:br>
            <a:r>
              <a:rPr lang="es-DO" dirty="0" smtClean="0"/>
              <a:t/>
            </a:r>
            <a:br>
              <a:rPr lang="es-DO" dirty="0" smtClean="0"/>
            </a:br>
            <a:r>
              <a:rPr lang="es-DO" dirty="0" smtClean="0"/>
              <a:t/>
            </a:r>
            <a:br>
              <a:rPr lang="es-DO" dirty="0" smtClean="0"/>
            </a:br>
            <a:r>
              <a:rPr lang="es-DO" dirty="0" smtClean="0"/>
              <a:t/>
            </a:r>
            <a:br>
              <a:rPr lang="es-DO" dirty="0" smtClean="0"/>
            </a:br>
            <a:r>
              <a:rPr lang="es-DO" dirty="0" smtClean="0"/>
              <a:t/>
            </a:r>
            <a:br>
              <a:rPr lang="es-DO" dirty="0" smtClean="0"/>
            </a:br>
            <a:r>
              <a:rPr lang="es-DO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Pontificia Universidad Católica Madre y Maestra</a:t>
            </a:r>
            <a:br>
              <a:rPr lang="es-DO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Facultad de Ciencias y Humanidades</a:t>
            </a:r>
            <a:b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Centro de Excelencia para la Investigación y Difusión </a:t>
            </a:r>
            <a: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/>
            </a:r>
            <a:b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de </a:t>
            </a:r>
            <a: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la Lectura y escritura (</a:t>
            </a:r>
            <a: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CEDILE</a:t>
            </a:r>
            <a: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) </a:t>
            </a:r>
            <a:br>
              <a:rPr lang="es-DO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r>
              <a:rPr lang="es-DO" sz="1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Diplomado de </a:t>
            </a:r>
            <a:r>
              <a:rPr lang="es-DO" sz="1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Lectura </a:t>
            </a:r>
            <a:r>
              <a:rPr lang="es-DO" sz="1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y </a:t>
            </a:r>
            <a:r>
              <a:rPr lang="es-DO" sz="1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Escritura </a:t>
            </a:r>
            <a:r>
              <a:rPr lang="es-DO" sz="1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 través del Currículo en el Nivel Superior</a:t>
            </a:r>
            <a:r>
              <a:rPr lang="es-DO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/>
            </a:r>
            <a:br>
              <a:rPr lang="es-DO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</a:br>
            <a:endParaRPr lang="es-DO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800600"/>
            <a:ext cx="6400800" cy="1676400"/>
          </a:xfrm>
        </p:spPr>
        <p:txBody>
          <a:bodyPr>
            <a:normAutofit fontScale="62500" lnSpcReduction="20000"/>
          </a:bodyPr>
          <a:lstStyle/>
          <a:p>
            <a:endParaRPr lang="es-DO" dirty="0" smtClean="0"/>
          </a:p>
          <a:p>
            <a:pPr algn="ctr"/>
            <a:endParaRPr lang="es-DO" dirty="0" smtClean="0"/>
          </a:p>
          <a:p>
            <a:pPr algn="ctr"/>
            <a:endParaRPr lang="es-DO" dirty="0" smtClean="0"/>
          </a:p>
          <a:p>
            <a:pPr algn="ctr"/>
            <a:endParaRPr lang="es-DO" dirty="0" smtClean="0"/>
          </a:p>
          <a:p>
            <a:pPr algn="ctr"/>
            <a:endParaRPr lang="es-DO" dirty="0" smtClean="0"/>
          </a:p>
          <a:p>
            <a:pPr algn="ctr"/>
            <a:endParaRPr lang="es-DO" dirty="0" smtClean="0"/>
          </a:p>
          <a:p>
            <a:pPr algn="ctr"/>
            <a:r>
              <a:rPr lang="es-DO" sz="3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Por: Geovanny Rosado</a:t>
            </a:r>
          </a:p>
          <a:p>
            <a:endParaRPr lang="es-DO" dirty="0" smtClean="0"/>
          </a:p>
          <a:p>
            <a:endParaRPr lang="es-DO" dirty="0" smtClean="0"/>
          </a:p>
          <a:p>
            <a:endParaRPr lang="es-DO" dirty="0" smtClean="0"/>
          </a:p>
          <a:p>
            <a:endParaRPr lang="es-DO" dirty="0" smtClean="0"/>
          </a:p>
          <a:p>
            <a:endParaRPr lang="es-DO" dirty="0" smtClean="0"/>
          </a:p>
          <a:p>
            <a:endParaRPr lang="es-DO" dirty="0" smtClean="0"/>
          </a:p>
        </p:txBody>
      </p:sp>
      <p:sp>
        <p:nvSpPr>
          <p:cNvPr id="6" name="Rectangle 5"/>
          <p:cNvSpPr/>
          <p:nvPr/>
        </p:nvSpPr>
        <p:spPr>
          <a:xfrm>
            <a:off x="2438400" y="3200400"/>
            <a:ext cx="5562600" cy="188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s-ES_tradnl" sz="2000" b="1" kern="50" dirty="0" smtClean="0">
                <a:solidFill>
                  <a:schemeClr val="accent6">
                    <a:lumMod val="50000"/>
                  </a:schemeClr>
                </a:solidFill>
                <a:ea typeface="SimSun"/>
                <a:cs typeface="Calibri"/>
              </a:rPr>
              <a:t>APRENDIZAJE SIGNIFICATIVO: IMPLEMENTACIÓN </a:t>
            </a:r>
            <a:r>
              <a:rPr lang="es-ES_tradnl" sz="2000" b="1" kern="50" dirty="0">
                <a:solidFill>
                  <a:schemeClr val="accent6">
                    <a:lumMod val="50000"/>
                  </a:schemeClr>
                </a:solidFill>
                <a:ea typeface="SimSun"/>
                <a:cs typeface="Calibri"/>
              </a:rPr>
              <a:t>DE ESTRATEGIAS DE LECTURA Y ESCRITURA EN LA ASIGNATURA ORIENTACIÓN </a:t>
            </a:r>
            <a:r>
              <a:rPr lang="es-ES_tradnl" sz="2000" b="1" kern="50" dirty="0" smtClean="0">
                <a:solidFill>
                  <a:schemeClr val="accent6">
                    <a:lumMod val="50000"/>
                  </a:schemeClr>
                </a:solidFill>
                <a:ea typeface="SimSun"/>
                <a:cs typeface="Calibri"/>
              </a:rPr>
              <a:t>ACADÉMICA</a:t>
            </a:r>
            <a:endParaRPr lang="es-DO" sz="20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Imagen 1" descr="pucm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8264" y="20782"/>
            <a:ext cx="1752600" cy="1471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Metodología</a:t>
            </a:r>
            <a:endParaRPr lang="es-DO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286000"/>
            <a:ext cx="7571509" cy="2819401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DO" dirty="0" smtClean="0"/>
              <a:t>La metodología utilizada en el proyecto se amparó en la investigación–acción, posibilitando ésta intervenir de forma recursiva, diagnosticando y desarrollando estrategias para el mejoramiento del proceso de aprendizaje. </a:t>
            </a:r>
          </a:p>
          <a:p>
            <a:endParaRPr lang="en-US" dirty="0" smtClean="0"/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xmlns="" val="371503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/>
              <a:t>Metodología</a:t>
            </a:r>
            <a:endParaRPr lang="es-DO" sz="32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22126268"/>
              </p:ext>
            </p:extLst>
          </p:nvPr>
        </p:nvGraphicFramePr>
        <p:xfrm>
          <a:off x="914400" y="1397000"/>
          <a:ext cx="7391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558135"/>
            <a:ext cx="7239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000" b="1" dirty="0"/>
              <a:t>Al finalizar el curso se </a:t>
            </a:r>
            <a:r>
              <a:rPr lang="es-DO" sz="2000" b="1" dirty="0" smtClean="0"/>
              <a:t>evaluó </a:t>
            </a:r>
            <a:r>
              <a:rPr lang="es-DO" sz="2000" b="1" dirty="0"/>
              <a:t>la percepción de los estudiantes involucrados a fin de conocer los niveles aprendizaje, desempeño docente,  impacto y valoración de las estrategias.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1400" y="2661699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800" dirty="0" smtClean="0"/>
              <a:t>Ampliación  léxico académico</a:t>
            </a:r>
            <a:endParaRPr lang="es-DO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60630" y="4695825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800" dirty="0" smtClean="0"/>
              <a:t>Desarrollo del pensamiento</a:t>
            </a:r>
            <a:endParaRPr lang="es-DO" sz="2800" dirty="0"/>
          </a:p>
        </p:txBody>
      </p:sp>
    </p:spTree>
    <p:extLst>
      <p:ext uri="{BB962C8B-B14F-4D97-AF65-F5344CB8AC3E}">
        <p14:creationId xmlns:p14="http://schemas.microsoft.com/office/powerpoint/2010/main" xmlns="" val="21017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914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DO" sz="2800" b="1" dirty="0" smtClean="0">
                <a:solidFill>
                  <a:schemeClr val="tx1"/>
                </a:solidFill>
                <a:latin typeface="+mn-lt"/>
              </a:rPr>
              <a:t>aplicación </a:t>
            </a:r>
            <a:r>
              <a:rPr lang="es-DO" sz="2800" b="1" dirty="0">
                <a:solidFill>
                  <a:schemeClr val="tx1"/>
                </a:solidFill>
                <a:latin typeface="+mn-lt"/>
              </a:rPr>
              <a:t>de las </a:t>
            </a:r>
            <a:r>
              <a:rPr lang="es-DO" sz="2800" b="1" dirty="0" smtClean="0">
                <a:solidFill>
                  <a:schemeClr val="tx1"/>
                </a:solidFill>
                <a:latin typeface="+mn-lt"/>
              </a:rPr>
              <a:t>estrategias</a:t>
            </a:r>
            <a:endParaRPr lang="es-DO" sz="28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4236610"/>
              </p:ext>
            </p:extLst>
          </p:nvPr>
        </p:nvGraphicFramePr>
        <p:xfrm>
          <a:off x="457200" y="1295400"/>
          <a:ext cx="8305800" cy="517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1909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Resultados I</a:t>
            </a:r>
            <a:endParaRPr lang="es-DO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97771051"/>
              </p:ext>
            </p:extLst>
          </p:nvPr>
        </p:nvGraphicFramePr>
        <p:xfrm>
          <a:off x="457200" y="1600200"/>
          <a:ext cx="8305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3442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Resultados II</a:t>
            </a:r>
            <a:endParaRPr lang="es-DO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045912538"/>
              </p:ext>
            </p:extLst>
          </p:nvPr>
        </p:nvGraphicFramePr>
        <p:xfrm>
          <a:off x="457200" y="1600200"/>
          <a:ext cx="8077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828800"/>
            <a:ext cx="3352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dirty="0" smtClean="0"/>
              <a:t>Objetivo específico I</a:t>
            </a:r>
            <a:endParaRPr lang="es-DO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3124200"/>
            <a:ext cx="6096000" cy="18158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800" dirty="0" smtClean="0">
                <a:solidFill>
                  <a:schemeClr val="tx1"/>
                </a:solidFill>
              </a:rPr>
              <a:t>Producción de texto reflexivo (ensayo final) sobre la importancia de la asignatura Orientación Académica para el éxito en la Universidad. </a:t>
            </a:r>
            <a:endParaRPr lang="es-DO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12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Resultados III</a:t>
            </a:r>
            <a:endParaRPr lang="es-DO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20826324"/>
              </p:ext>
            </p:extLst>
          </p:nvPr>
        </p:nvGraphicFramePr>
        <p:xfrm>
          <a:off x="457200" y="1600200"/>
          <a:ext cx="8077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1373229"/>
            <a:ext cx="3352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dirty="0" smtClean="0">
                <a:solidFill>
                  <a:prstClr val="white"/>
                </a:solidFill>
              </a:rPr>
              <a:t>Objetivo específico II</a:t>
            </a:r>
            <a:endParaRPr lang="es-DO" sz="2800" dirty="0">
              <a:solidFill>
                <a:prstClr val="white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3882920968"/>
              </p:ext>
            </p:extLst>
          </p:nvPr>
        </p:nvGraphicFramePr>
        <p:xfrm>
          <a:off x="742950" y="2116494"/>
          <a:ext cx="7353300" cy="4284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43604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Resultados III</a:t>
            </a:r>
            <a:endParaRPr lang="es-DO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20867671"/>
              </p:ext>
            </p:extLst>
          </p:nvPr>
        </p:nvGraphicFramePr>
        <p:xfrm>
          <a:off x="457200" y="1600200"/>
          <a:ext cx="8077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1295400"/>
            <a:ext cx="3352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dirty="0" smtClean="0">
                <a:solidFill>
                  <a:prstClr val="white"/>
                </a:solidFill>
              </a:rPr>
              <a:t>Objetivo específico II</a:t>
            </a:r>
            <a:endParaRPr lang="es-DO" sz="2800" dirty="0">
              <a:solidFill>
                <a:prstClr val="white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3459631544"/>
              </p:ext>
            </p:extLst>
          </p:nvPr>
        </p:nvGraphicFramePr>
        <p:xfrm>
          <a:off x="381000" y="197102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38149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Resultados III</a:t>
            </a:r>
            <a:endParaRPr lang="es-DO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98360059"/>
              </p:ext>
            </p:extLst>
          </p:nvPr>
        </p:nvGraphicFramePr>
        <p:xfrm>
          <a:off x="457200" y="1600200"/>
          <a:ext cx="8229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1321062"/>
            <a:ext cx="3352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dirty="0" smtClean="0">
                <a:solidFill>
                  <a:prstClr val="white"/>
                </a:solidFill>
              </a:rPr>
              <a:t>Objetivo específico II</a:t>
            </a:r>
            <a:endParaRPr lang="es-DO" sz="2800" dirty="0">
              <a:solidFill>
                <a:prstClr val="white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1092881174"/>
              </p:ext>
            </p:extLst>
          </p:nvPr>
        </p:nvGraphicFramePr>
        <p:xfrm>
          <a:off x="533400" y="1844282"/>
          <a:ext cx="8077200" cy="463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13390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DO" dirty="0" smtClean="0">
                <a:solidFill>
                  <a:schemeClr val="tx1"/>
                </a:solidFill>
                <a:latin typeface="+mn-lt"/>
              </a:rPr>
              <a:t>Resultados III</a:t>
            </a:r>
            <a:br>
              <a:rPr lang="es-DO" dirty="0" smtClean="0">
                <a:solidFill>
                  <a:schemeClr val="tx1"/>
                </a:solidFill>
                <a:latin typeface="+mn-lt"/>
              </a:rPr>
            </a:br>
            <a:r>
              <a:rPr lang="es-DO" dirty="0" smtClean="0">
                <a:solidFill>
                  <a:schemeClr val="tx1"/>
                </a:solidFill>
                <a:latin typeface="+mn-lt"/>
              </a:rPr>
              <a:t>Aspectos positivos del proceso</a:t>
            </a:r>
            <a:endParaRPr lang="es-DO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02146163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79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DO" dirty="0" smtClean="0">
                <a:solidFill>
                  <a:schemeClr val="tx1"/>
                </a:solidFill>
                <a:latin typeface="+mn-lt"/>
              </a:rPr>
              <a:t>Resultados III</a:t>
            </a:r>
            <a:br>
              <a:rPr lang="es-DO" dirty="0" smtClean="0">
                <a:solidFill>
                  <a:schemeClr val="tx1"/>
                </a:solidFill>
                <a:latin typeface="+mn-lt"/>
              </a:rPr>
            </a:br>
            <a:r>
              <a:rPr lang="es-DO" dirty="0" smtClean="0">
                <a:solidFill>
                  <a:schemeClr val="tx1"/>
                </a:solidFill>
                <a:latin typeface="+mn-lt"/>
              </a:rPr>
              <a:t>Aspectos negativos del proceso</a:t>
            </a:r>
            <a:endParaRPr lang="es-DO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7678139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016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750598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bg1"/>
                </a:solidFill>
              </a:rPr>
              <a:t>Descripción  del </a:t>
            </a:r>
            <a:r>
              <a:rPr lang="es-DO" sz="3200" b="1" dirty="0">
                <a:solidFill>
                  <a:schemeClr val="bg1"/>
                </a:solidFill>
              </a:rPr>
              <a:t>T</a:t>
            </a:r>
            <a:r>
              <a:rPr lang="es-DO" sz="3200" b="1" dirty="0" smtClean="0">
                <a:solidFill>
                  <a:schemeClr val="bg1"/>
                </a:solidFill>
              </a:rPr>
              <a:t>ema</a:t>
            </a:r>
            <a:endParaRPr lang="es-DO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5410200"/>
            <a:ext cx="73914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_tradnl" dirty="0" smtClean="0">
                <a:ea typeface="Calibri"/>
                <a:cs typeface="Times New Roman"/>
              </a:rPr>
              <a:t>Para la reflexión escrita de los contenidos del programa para que los estudiantes logren </a:t>
            </a:r>
            <a:r>
              <a:rPr lang="es-ES_tradnl" dirty="0">
                <a:ea typeface="Calibri"/>
                <a:cs typeface="Times New Roman"/>
              </a:rPr>
              <a:t>un aprendizaje </a:t>
            </a:r>
            <a:r>
              <a:rPr lang="es-ES_tradnl" dirty="0" smtClean="0">
                <a:ea typeface="Calibri"/>
                <a:cs typeface="Times New Roman"/>
              </a:rPr>
              <a:t>significativo desarrollando destrezas de lectura y escritura.</a:t>
            </a:r>
            <a:endParaRPr lang="es-DO" dirty="0" smtClean="0">
              <a:latin typeface="Calibri"/>
              <a:ea typeface="Calibri"/>
              <a:cs typeface="Times New Roman"/>
            </a:endParaRPr>
          </a:p>
          <a:p>
            <a:endParaRPr lang="es-D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705620512"/>
              </p:ext>
            </p:extLst>
          </p:nvPr>
        </p:nvGraphicFramePr>
        <p:xfrm>
          <a:off x="1143000" y="1295400"/>
          <a:ext cx="7086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Conclusión</a:t>
            </a:r>
            <a:endParaRPr lang="es-DO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286000"/>
            <a:ext cx="7467600" cy="289560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s-ES_tradnl" dirty="0">
                <a:ea typeface="Calibri"/>
                <a:cs typeface="Times New Roman"/>
              </a:rPr>
              <a:t>Es posible propiciar a través de una asignatura de naturaleza informativa un aprendizaje significativo, donde los alumnos logren desarrollar un pensamiento crítico al momento que integran la nueva  información.</a:t>
            </a:r>
            <a:endParaRPr lang="es-DO" sz="2000" dirty="0">
              <a:latin typeface="Calibri"/>
              <a:ea typeface="Calibri"/>
              <a:cs typeface="Times New Roman"/>
            </a:endParaRPr>
          </a:p>
          <a:p>
            <a:pPr marL="22098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s-ES_tradnl" dirty="0">
                <a:ea typeface="Calibri"/>
                <a:cs typeface="Times New Roman"/>
              </a:rPr>
              <a:t> </a:t>
            </a:r>
            <a:endParaRPr lang="es-DO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9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962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DO" dirty="0" smtClean="0">
                <a:solidFill>
                  <a:schemeClr val="tx1"/>
                </a:solidFill>
              </a:rPr>
              <a:t>Conclusión</a:t>
            </a:r>
            <a:endParaRPr lang="es-DO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315200" cy="472440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53548A"/>
              </a:buClr>
              <a:buFont typeface="Symbol"/>
              <a:buChar char=""/>
            </a:pPr>
            <a:r>
              <a:rPr lang="es-ES_tradnl" dirty="0">
                <a:solidFill>
                  <a:prstClr val="black"/>
                </a:solidFill>
                <a:ea typeface="Calibri"/>
                <a:cs typeface="Times New Roman"/>
              </a:rPr>
              <a:t>La aplicación de estrategias </a:t>
            </a:r>
            <a:r>
              <a:rPr lang="es-ES_tradnl" dirty="0" smtClean="0">
                <a:solidFill>
                  <a:prstClr val="black"/>
                </a:solidFill>
                <a:ea typeface="Calibri"/>
                <a:cs typeface="Times New Roman"/>
              </a:rPr>
              <a:t>de </a:t>
            </a:r>
            <a:r>
              <a:rPr lang="es-ES_tradnl" dirty="0" smtClean="0">
                <a:solidFill>
                  <a:prstClr val="black"/>
                </a:solidFill>
                <a:ea typeface="Calibri"/>
                <a:cs typeface="Times New Roman"/>
              </a:rPr>
              <a:t>lectoescritura </a:t>
            </a:r>
            <a:r>
              <a:rPr lang="es-ES_tradnl" dirty="0">
                <a:solidFill>
                  <a:prstClr val="black"/>
                </a:solidFill>
                <a:ea typeface="Calibri"/>
                <a:cs typeface="Times New Roman"/>
              </a:rPr>
              <a:t>facilitan el pensamiento crítico y organizado, generando un aprendizaje profundo de los contenidos. </a:t>
            </a:r>
            <a:endParaRPr lang="es-DO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182880" lvl="0" indent="0">
              <a:lnSpc>
                <a:spcPct val="115000"/>
              </a:lnSpc>
              <a:buClr>
                <a:srgbClr val="53548A"/>
              </a:buClr>
              <a:buNone/>
            </a:pPr>
            <a:r>
              <a:rPr lang="es-DO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es-DO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Clr>
                <a:srgbClr val="53548A"/>
              </a:buClr>
              <a:buFont typeface="Symbol"/>
              <a:buChar char=""/>
            </a:pPr>
            <a:r>
              <a:rPr lang="es-ES_tradnl" dirty="0">
                <a:solidFill>
                  <a:prstClr val="black"/>
                </a:solidFill>
                <a:ea typeface="Calibri"/>
                <a:cs typeface="Times New Roman"/>
              </a:rPr>
              <a:t>Los estudiantes reconocen el valor de una metodología activa y novedosa para el aprendizaje de nuevos contenidos, generando en ellos un alto sentido de motivación por querer aprender.</a:t>
            </a:r>
            <a:endParaRPr lang="es-DO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25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7848600" cy="4495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kern="50" dirty="0" smtClean="0">
              <a:ea typeface="SimSun"/>
              <a:cs typeface="Calibri"/>
            </a:endParaRPr>
          </a:p>
          <a:p>
            <a:pPr marL="0" indent="0" algn="ctr">
              <a:buNone/>
            </a:pPr>
            <a:r>
              <a:rPr lang="es-DO" sz="4800" i="1" kern="50" dirty="0" smtClean="0">
                <a:solidFill>
                  <a:schemeClr val="tx1"/>
                </a:solidFill>
                <a:ea typeface="SimSun"/>
                <a:cs typeface="Calibri"/>
              </a:rPr>
              <a:t>“Las </a:t>
            </a:r>
            <a:r>
              <a:rPr lang="es-DO" sz="4800" i="1" kern="50" dirty="0">
                <a:solidFill>
                  <a:schemeClr val="tx1"/>
                </a:solidFill>
                <a:ea typeface="SimSun"/>
                <a:cs typeface="Calibri"/>
              </a:rPr>
              <a:t>cosas simples son las más extraordinarias, y </a:t>
            </a:r>
            <a:r>
              <a:rPr lang="es-DO" sz="4800" i="1" kern="50" dirty="0" smtClean="0">
                <a:solidFill>
                  <a:schemeClr val="tx1"/>
                </a:solidFill>
                <a:ea typeface="SimSun"/>
                <a:cs typeface="Calibri"/>
              </a:rPr>
              <a:t>solo </a:t>
            </a:r>
            <a:r>
              <a:rPr lang="es-DO" sz="4800" i="1" kern="50" dirty="0">
                <a:solidFill>
                  <a:schemeClr val="tx1"/>
                </a:solidFill>
                <a:ea typeface="SimSun"/>
                <a:cs typeface="Calibri"/>
              </a:rPr>
              <a:t>los sabios consiguen verlas”. </a:t>
            </a:r>
            <a:endParaRPr lang="es-DO" sz="4800" i="1" kern="50" dirty="0" smtClean="0">
              <a:solidFill>
                <a:schemeClr val="tx1"/>
              </a:solidFill>
              <a:ea typeface="SimSun"/>
              <a:cs typeface="Calibri"/>
            </a:endParaRPr>
          </a:p>
          <a:p>
            <a:pPr marL="0" indent="0" algn="ctr">
              <a:buNone/>
            </a:pPr>
            <a:r>
              <a:rPr lang="es-DO" i="1" kern="50" dirty="0" smtClean="0">
                <a:solidFill>
                  <a:schemeClr val="tx1"/>
                </a:solidFill>
                <a:ea typeface="SimSun"/>
                <a:cs typeface="Calibri"/>
              </a:rPr>
              <a:t>Paulo </a:t>
            </a:r>
            <a:r>
              <a:rPr lang="es-DO" i="1" kern="50" dirty="0">
                <a:solidFill>
                  <a:schemeClr val="tx1"/>
                </a:solidFill>
                <a:ea typeface="SimSun"/>
                <a:cs typeface="Calibri"/>
              </a:rPr>
              <a:t>Coelho</a:t>
            </a:r>
            <a:endParaRPr lang="es-D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23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91400" cy="838200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>
                <a:solidFill>
                  <a:schemeClr val="tx1"/>
                </a:solidFill>
              </a:rPr>
              <a:t>J</a:t>
            </a:r>
            <a:r>
              <a:rPr lang="es-DO" sz="3200" b="1" dirty="0" smtClean="0">
                <a:solidFill>
                  <a:schemeClr val="tx1"/>
                </a:solidFill>
              </a:rPr>
              <a:t>ustificación</a:t>
            </a:r>
            <a:endParaRPr lang="es-DO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7315200" cy="48768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es-DO" sz="2800" dirty="0" smtClean="0">
                <a:ea typeface="Calibri"/>
                <a:cs typeface="Times New Roman"/>
              </a:rPr>
              <a:t>Las universidades como productoras de conocimiento.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DO" sz="3200" dirty="0" smtClean="0">
                <a:ea typeface="Calibri"/>
                <a:cs typeface="Times New Roman"/>
              </a:rPr>
              <a:t>La asignatura Orientación Académica </a:t>
            </a:r>
            <a:r>
              <a:rPr lang="es-DO" sz="3200" dirty="0">
                <a:ea typeface="Calibri"/>
                <a:cs typeface="Times New Roman"/>
              </a:rPr>
              <a:t>espacio </a:t>
            </a:r>
            <a:r>
              <a:rPr lang="es-DO" sz="3200" dirty="0" smtClean="0">
                <a:ea typeface="Calibri"/>
                <a:cs typeface="Times New Roman"/>
              </a:rPr>
              <a:t>para el logro de:</a:t>
            </a:r>
          </a:p>
          <a:p>
            <a:pPr lvl="1" algn="just">
              <a:lnSpc>
                <a:spcPct val="115000"/>
              </a:lnSpc>
            </a:pPr>
            <a:r>
              <a:rPr lang="es-DO" sz="2800" dirty="0" smtClean="0">
                <a:ea typeface="Calibri"/>
                <a:cs typeface="Times New Roman"/>
              </a:rPr>
              <a:t> </a:t>
            </a:r>
            <a:r>
              <a:rPr lang="es-DO" sz="2800" dirty="0" smtClean="0">
                <a:ea typeface="Calibri"/>
                <a:cs typeface="Times New Roman"/>
              </a:rPr>
              <a:t>Reflexión y </a:t>
            </a:r>
            <a:r>
              <a:rPr lang="es-DO" sz="2800" dirty="0" smtClean="0">
                <a:ea typeface="Calibri"/>
                <a:cs typeface="Times New Roman"/>
              </a:rPr>
              <a:t>pensamiento crítico</a:t>
            </a:r>
          </a:p>
          <a:p>
            <a:pPr lvl="1" algn="just">
              <a:lnSpc>
                <a:spcPct val="115000"/>
              </a:lnSpc>
            </a:pPr>
            <a:r>
              <a:rPr lang="es-DO" sz="2800" dirty="0">
                <a:ea typeface="Calibri"/>
                <a:cs typeface="Times New Roman"/>
              </a:rPr>
              <a:t> </a:t>
            </a:r>
            <a:r>
              <a:rPr lang="es-DO" sz="2800" dirty="0" smtClean="0">
                <a:ea typeface="Calibri"/>
                <a:cs typeface="Times New Roman"/>
              </a:rPr>
              <a:t>Aprendizaje significativo</a:t>
            </a:r>
            <a:endParaRPr lang="es-DO" sz="2800" dirty="0" smtClean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</a:pPr>
            <a:r>
              <a:rPr lang="es-DO" sz="2800" dirty="0" smtClean="0">
                <a:ea typeface="Calibri"/>
                <a:cs typeface="Times New Roman"/>
              </a:rPr>
              <a:t> Modelo Educativo</a:t>
            </a:r>
          </a:p>
          <a:p>
            <a:pPr marL="365760" lvl="1" indent="0" algn="just">
              <a:lnSpc>
                <a:spcPct val="115000"/>
              </a:lnSpc>
              <a:buNone/>
            </a:pPr>
            <a:r>
              <a:rPr lang="es-DO" dirty="0" smtClean="0">
                <a:ea typeface="Calibri"/>
                <a:cs typeface="Times New Roman"/>
              </a:rPr>
              <a:t> </a:t>
            </a:r>
            <a:endParaRPr lang="es-DO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937206" y="4614862"/>
            <a:ext cx="6606594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algn="just">
              <a:lnSpc>
                <a:spcPct val="115000"/>
              </a:lnSpc>
              <a:spcBef>
                <a:spcPts val="600"/>
              </a:spcBef>
              <a:buClr>
                <a:srgbClr val="53548A"/>
              </a:buClr>
              <a:buSzPct val="70000"/>
            </a:pPr>
            <a:r>
              <a:rPr lang="es-DO" sz="2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s-DO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74320" lvl="0" indent="-274320" algn="just">
              <a:lnSpc>
                <a:spcPct val="115000"/>
              </a:lnSpc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endParaRPr lang="es-DO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74320" lvl="0" indent="-274320" algn="just">
              <a:lnSpc>
                <a:spcPct val="115000"/>
              </a:lnSpc>
              <a:spcBef>
                <a:spcPts val="600"/>
              </a:spcBef>
              <a:buClr>
                <a:srgbClr val="53548A"/>
              </a:buClr>
              <a:buSzPct val="70000"/>
              <a:buFont typeface="Wingdings"/>
              <a:buChar char=""/>
            </a:pPr>
            <a:r>
              <a:rPr lang="es-DO" sz="2800" dirty="0">
                <a:solidFill>
                  <a:prstClr val="black"/>
                </a:solidFill>
                <a:ea typeface="Calibri"/>
                <a:cs typeface="Times New Roman"/>
              </a:rPr>
              <a:t>Estrategias de lectura y </a:t>
            </a:r>
            <a:r>
              <a:rPr lang="es-DO" sz="2800" dirty="0" smtClean="0">
                <a:solidFill>
                  <a:prstClr val="black"/>
                </a:solidFill>
                <a:ea typeface="Calibri"/>
                <a:cs typeface="Times New Roman"/>
              </a:rPr>
              <a:t>escritura. </a:t>
            </a:r>
            <a:endParaRPr lang="es-DO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22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467600" cy="685800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Preguntas de Investigación</a:t>
            </a:r>
            <a:endParaRPr lang="es-DO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1" y="1447800"/>
            <a:ext cx="7315200" cy="472440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DO" sz="2600" kern="0" dirty="0" smtClean="0">
                <a:ea typeface="Calibri"/>
                <a:cs typeface="Calibri"/>
              </a:rPr>
              <a:t>¿Cuáles </a:t>
            </a:r>
            <a:r>
              <a:rPr lang="es-DO" sz="2600" kern="0" dirty="0">
                <a:ea typeface="Calibri"/>
                <a:cs typeface="Calibri"/>
              </a:rPr>
              <a:t>estrategias de lectura y </a:t>
            </a:r>
            <a:r>
              <a:rPr lang="es-DO" sz="2600" kern="0" dirty="0" smtClean="0">
                <a:ea typeface="Calibri"/>
                <a:cs typeface="Calibri"/>
              </a:rPr>
              <a:t>escritura permiten transformar </a:t>
            </a:r>
            <a:r>
              <a:rPr lang="es-DO" sz="2600" kern="0" dirty="0">
                <a:ea typeface="Calibri"/>
                <a:cs typeface="Calibri"/>
              </a:rPr>
              <a:t>un aprendizaje memorístico en un aprendizaje significativo de los contenidos de la asignatura Orientación Académica (ORI-101</a:t>
            </a:r>
            <a:r>
              <a:rPr lang="es-DO" sz="2600" kern="0" dirty="0" smtClean="0">
                <a:ea typeface="Calibri"/>
                <a:cs typeface="Calibri"/>
              </a:rPr>
              <a:t>)?</a:t>
            </a:r>
          </a:p>
          <a:p>
            <a:pPr marL="0" indent="0" algn="just">
              <a:lnSpc>
                <a:spcPct val="150000"/>
              </a:lnSpc>
            </a:pPr>
            <a:r>
              <a:rPr lang="es-DO" kern="0" dirty="0" smtClean="0">
                <a:ea typeface="Calibri"/>
                <a:cs typeface="Calibri"/>
              </a:rPr>
              <a:t> </a:t>
            </a:r>
            <a:r>
              <a:rPr lang="es-DO" sz="2600" kern="0" dirty="0" smtClean="0">
                <a:ea typeface="Calibri"/>
                <a:cs typeface="Calibri"/>
              </a:rPr>
              <a:t>¿</a:t>
            </a:r>
            <a:r>
              <a:rPr lang="es-DO" sz="2600" kern="0" dirty="0" smtClean="0">
                <a:ea typeface="Calibri"/>
                <a:cs typeface="Calibri"/>
              </a:rPr>
              <a:t>Es posible fomentar una visión crítica en estudiantes de nuevo ingreso a la universidad a</a:t>
            </a:r>
            <a:r>
              <a:rPr lang="es-DO" sz="2600" kern="0" dirty="0" smtClean="0">
                <a:solidFill>
                  <a:srgbClr val="FF0000"/>
                </a:solidFill>
                <a:ea typeface="Calibri"/>
                <a:cs typeface="Calibri"/>
              </a:rPr>
              <a:t> </a:t>
            </a:r>
            <a:r>
              <a:rPr lang="es-DO" sz="2600" kern="0" dirty="0">
                <a:solidFill>
                  <a:schemeClr val="tx1"/>
                </a:solidFill>
                <a:ea typeface="Calibri"/>
                <a:cs typeface="Calibri"/>
              </a:rPr>
              <a:t>través de</a:t>
            </a:r>
            <a:r>
              <a:rPr lang="es-DO" sz="2600" kern="50" dirty="0">
                <a:solidFill>
                  <a:schemeClr val="tx1"/>
                </a:solidFill>
                <a:latin typeface="Calibri"/>
                <a:ea typeface="SimSun"/>
                <a:cs typeface="Calibri"/>
              </a:rPr>
              <a:t> </a:t>
            </a:r>
            <a:r>
              <a:rPr lang="es-ES_tradnl" sz="2600" kern="50" dirty="0">
                <a:solidFill>
                  <a:schemeClr val="tx1"/>
                </a:solidFill>
                <a:ea typeface="SimSun"/>
                <a:cs typeface="Calibri"/>
              </a:rPr>
              <a:t>la implementación de estrategias </a:t>
            </a:r>
            <a:r>
              <a:rPr lang="es-DO" sz="2600" kern="0" dirty="0">
                <a:solidFill>
                  <a:schemeClr val="tx1"/>
                </a:solidFill>
                <a:ea typeface="Calibri"/>
                <a:cs typeface="Calibri"/>
              </a:rPr>
              <a:t>de aprendizajes basadas en la </a:t>
            </a:r>
            <a:r>
              <a:rPr lang="es-DO" sz="2600" kern="0" dirty="0" smtClean="0">
                <a:solidFill>
                  <a:schemeClr val="tx1"/>
                </a:solidFill>
                <a:ea typeface="Calibri"/>
                <a:cs typeface="Calibri"/>
              </a:rPr>
              <a:t>lectura, la escritura y la evaluación recursiva?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DO" sz="2600" kern="0" dirty="0" smtClean="0">
                <a:ea typeface="Calibri"/>
                <a:cs typeface="Calibri"/>
              </a:rPr>
              <a:t>¿Es </a:t>
            </a:r>
            <a:r>
              <a:rPr lang="es-DO" sz="2600" kern="0" dirty="0">
                <a:ea typeface="Calibri"/>
                <a:cs typeface="Calibri"/>
              </a:rPr>
              <a:t>posible en una asignatura de carácter informativa y </a:t>
            </a:r>
            <a:r>
              <a:rPr lang="es-DO" sz="2600" kern="0" dirty="0" smtClean="0">
                <a:ea typeface="Calibri"/>
                <a:cs typeface="Calibri"/>
              </a:rPr>
              <a:t>con una </a:t>
            </a:r>
            <a:r>
              <a:rPr lang="es-DO" sz="2600" kern="0" dirty="0">
                <a:ea typeface="Calibri"/>
                <a:cs typeface="Calibri"/>
              </a:rPr>
              <a:t>hora </a:t>
            </a:r>
            <a:r>
              <a:rPr lang="es-DO" sz="2600" kern="0" dirty="0" smtClean="0">
                <a:ea typeface="Calibri"/>
                <a:cs typeface="Calibri"/>
              </a:rPr>
              <a:t>de clase a la semana, aplicar </a:t>
            </a:r>
            <a:r>
              <a:rPr lang="es-DO" sz="2600" kern="0" dirty="0">
                <a:ea typeface="Calibri"/>
                <a:cs typeface="Calibri"/>
              </a:rPr>
              <a:t>estrategias de evaluación recursiva en los textos escritos por los </a:t>
            </a:r>
            <a:r>
              <a:rPr lang="es-DO" sz="2600" kern="0" dirty="0" smtClean="0">
                <a:ea typeface="Calibri"/>
                <a:cs typeface="Calibri"/>
              </a:rPr>
              <a:t>estudiantes?</a:t>
            </a:r>
            <a:endParaRPr lang="es-DO" sz="2600" kern="50" dirty="0">
              <a:effectLst/>
              <a:latin typeface="Calibri"/>
              <a:ea typeface="SimSu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0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</a:rPr>
              <a:t>Objetivo General</a:t>
            </a:r>
            <a:endParaRPr lang="es-DO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571509" cy="365760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DO" dirty="0" smtClean="0"/>
          </a:p>
          <a:p>
            <a:pPr marL="0" indent="0" algn="ctr">
              <a:buNone/>
            </a:pPr>
            <a:r>
              <a:rPr lang="es-DO" sz="3200" dirty="0" smtClean="0"/>
              <a:t> </a:t>
            </a:r>
          </a:p>
          <a:p>
            <a:pPr algn="just"/>
            <a:r>
              <a:rPr lang="es-DO" sz="3200" dirty="0" smtClean="0"/>
              <a:t>Propiciar </a:t>
            </a:r>
            <a:r>
              <a:rPr lang="es-DO" sz="3200" dirty="0"/>
              <a:t>un aprendizaje significativo de nuevos conceptos, del </a:t>
            </a:r>
            <a:r>
              <a:rPr lang="es-DO" sz="3200" dirty="0" smtClean="0"/>
              <a:t>manejo de </a:t>
            </a:r>
            <a:r>
              <a:rPr lang="es-DO" sz="3200" dirty="0"/>
              <a:t>normas, procedimientos y actitudes académicas propias del nivel universitario en estudiantes de nuevo ingreso. </a:t>
            </a:r>
          </a:p>
        </p:txBody>
      </p:sp>
    </p:spTree>
    <p:extLst>
      <p:ext uri="{BB962C8B-B14F-4D97-AF65-F5344CB8AC3E}">
        <p14:creationId xmlns:p14="http://schemas.microsoft.com/office/powerpoint/2010/main" xmlns="" val="338855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683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>
                <a:solidFill>
                  <a:schemeClr val="tx1"/>
                </a:solidFill>
              </a:rPr>
              <a:t>Objetivos E</a:t>
            </a:r>
            <a:r>
              <a:rPr lang="es-DO" sz="3200" b="1" dirty="0" smtClean="0">
                <a:solidFill>
                  <a:schemeClr val="tx1"/>
                </a:solidFill>
              </a:rPr>
              <a:t>specíficos </a:t>
            </a:r>
            <a:endParaRPr lang="es-DO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571509" cy="365760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DO" dirty="0" smtClean="0"/>
              <a:t>Incentivar </a:t>
            </a:r>
            <a:r>
              <a:rPr lang="es-DO" dirty="0"/>
              <a:t>el pensamiento crítico utilizando estrategias </a:t>
            </a:r>
            <a:r>
              <a:rPr lang="es-DO" dirty="0" smtClean="0"/>
              <a:t>de lectura, escritura y evaluación recursiva de los contenidos </a:t>
            </a:r>
            <a:r>
              <a:rPr lang="es-DO" dirty="0"/>
              <a:t>para elaborar un glosario y un ensayo reflexivo sobre la importancia de la </a:t>
            </a:r>
            <a:r>
              <a:rPr lang="es-DO" dirty="0" smtClean="0"/>
              <a:t>asignatura.</a:t>
            </a:r>
          </a:p>
          <a:p>
            <a:pPr marL="0" indent="0" algn="just">
              <a:buNone/>
            </a:pPr>
            <a:endParaRPr lang="es-DO" dirty="0" smtClean="0"/>
          </a:p>
          <a:p>
            <a:pPr algn="just"/>
            <a:r>
              <a:rPr lang="es-DO" dirty="0" smtClean="0"/>
              <a:t>Evaluar </a:t>
            </a:r>
            <a:r>
              <a:rPr lang="es-DO" dirty="0"/>
              <a:t>la percepción de los estudiantes involucrados a fin de conocer los niveles aprendizaje, desempeño docente,  impacto y valoración de las estrategias.</a:t>
            </a:r>
          </a:p>
        </p:txBody>
      </p:sp>
    </p:spTree>
    <p:extLst>
      <p:ext uri="{BB962C8B-B14F-4D97-AF65-F5344CB8AC3E}">
        <p14:creationId xmlns:p14="http://schemas.microsoft.com/office/powerpoint/2010/main" xmlns="" val="188163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4648200" cy="762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  <a:latin typeface="+mn-lt"/>
              </a:rPr>
              <a:t>Teorías</a:t>
            </a:r>
            <a:endParaRPr lang="es-DO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67346652"/>
              </p:ext>
            </p:extLst>
          </p:nvPr>
        </p:nvGraphicFramePr>
        <p:xfrm>
          <a:off x="457200" y="1600200"/>
          <a:ext cx="8229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1816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DO" sz="2000" dirty="0" smtClean="0"/>
              <a:t>Explica </a:t>
            </a:r>
            <a:r>
              <a:rPr lang="es-DO" sz="2000" dirty="0"/>
              <a:t>el proceso cognitivo que tiene lugar en la memoria humana, indicando de manera analógica el funcionamiento de </a:t>
            </a:r>
            <a:r>
              <a:rPr lang="es-DO" sz="2000" dirty="0" smtClean="0"/>
              <a:t>esta </a:t>
            </a:r>
            <a:r>
              <a:rPr lang="es-DO" sz="2000" dirty="0"/>
              <a:t>con el del ordenador, dónde se proponen tres etapas distintas: codificación, almacenamiento y </a:t>
            </a:r>
            <a:r>
              <a:rPr lang="es-DO" sz="2000" dirty="0" smtClean="0"/>
              <a:t>recuperación.</a:t>
            </a:r>
            <a:endParaRPr lang="es-DO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6670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DO" sz="2000" dirty="0"/>
              <a:t>Aprendizaje producto de la asociación, reorganización y reflexión  de conocimientos previos con los nuevos conocimientos, dando como resultado más que un reconocimiento de saberes nuevos, una profunda transformación de los </a:t>
            </a:r>
            <a:r>
              <a:rPr lang="es-DO" sz="2000" dirty="0" smtClean="0"/>
              <a:t>mismos.</a:t>
            </a:r>
            <a:endParaRPr lang="es-DO" sz="2000" dirty="0"/>
          </a:p>
        </p:txBody>
      </p:sp>
    </p:spTree>
    <p:extLst>
      <p:ext uri="{BB962C8B-B14F-4D97-AF65-F5344CB8AC3E}">
        <p14:creationId xmlns:p14="http://schemas.microsoft.com/office/powerpoint/2010/main" xmlns="" val="125811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4419600" cy="7921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  <a:latin typeface="+mn-lt"/>
              </a:rPr>
              <a:t>Teorías</a:t>
            </a:r>
            <a:endParaRPr lang="es-DO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36971054"/>
              </p:ext>
            </p:extLst>
          </p:nvPr>
        </p:nvGraphicFramePr>
        <p:xfrm>
          <a:off x="457200" y="1600200"/>
          <a:ext cx="8229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590799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DO" sz="2000" dirty="0">
                <a:solidFill>
                  <a:prstClr val="black"/>
                </a:solidFill>
              </a:rPr>
              <a:t>Un aprendizaje profundo que genere un aprendizaje significativo debe incorporar estrategias y técnicas que permitan al estudiante repasar, reorganizar y reflexionar sobre los contenidos </a:t>
            </a:r>
            <a:r>
              <a:rPr lang="es-DO" dirty="0" smtClean="0">
                <a:solidFill>
                  <a:prstClr val="black"/>
                </a:solidFill>
              </a:rPr>
              <a:t>.</a:t>
            </a:r>
            <a:endParaRPr lang="es-DO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1713407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400" dirty="0" smtClean="0"/>
              <a:t>Aprendizaje Profundo</a:t>
            </a:r>
            <a:endParaRPr lang="es-DO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8768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DO" sz="2000" dirty="0"/>
              <a:t>Cuatro elementos a considerar: una recepción; la comprensión de la información; la retención a largo plazo y la “transferencia del conocimiento a nuevas </a:t>
            </a:r>
            <a:r>
              <a:rPr lang="es-DO" sz="2000" dirty="0" smtClean="0"/>
              <a:t>situaciones.</a:t>
            </a:r>
            <a:endParaRPr lang="es-DO" sz="2000" dirty="0"/>
          </a:p>
        </p:txBody>
      </p:sp>
    </p:spTree>
    <p:extLst>
      <p:ext uri="{BB962C8B-B14F-4D97-AF65-F5344CB8AC3E}">
        <p14:creationId xmlns:p14="http://schemas.microsoft.com/office/powerpoint/2010/main" xmlns="" val="429188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4724400" cy="6096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DO" sz="3200" b="1" dirty="0" smtClean="0">
                <a:solidFill>
                  <a:schemeClr val="tx1"/>
                </a:solidFill>
                <a:latin typeface="+mn-lt"/>
              </a:rPr>
              <a:t>Teorías</a:t>
            </a:r>
            <a:endParaRPr lang="es-DO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91865221"/>
              </p:ext>
            </p:extLst>
          </p:nvPr>
        </p:nvGraphicFramePr>
        <p:xfrm>
          <a:off x="457200" y="1600200"/>
          <a:ext cx="8229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8509" y="20574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400" dirty="0" smtClean="0">
                <a:solidFill>
                  <a:prstClr val="black"/>
                </a:solidFill>
              </a:rPr>
              <a:t>Comprensión lectora y producción de textos</a:t>
            </a:r>
            <a:endParaRPr lang="es-DO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727" y="26670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000" dirty="0"/>
              <a:t>A</a:t>
            </a:r>
            <a:r>
              <a:rPr lang="es-DO" sz="2000" dirty="0" smtClean="0"/>
              <a:t>firman </a:t>
            </a:r>
            <a:r>
              <a:rPr lang="es-DO" sz="2000" dirty="0"/>
              <a:t>que </a:t>
            </a:r>
            <a:r>
              <a:rPr lang="es-DO" sz="2000" dirty="0" smtClean="0"/>
              <a:t>en los estudiantes existe </a:t>
            </a:r>
            <a:r>
              <a:rPr lang="es-DO" sz="2000" dirty="0"/>
              <a:t>un déficit en la comprensión al momento de leer y de producir textos </a:t>
            </a:r>
            <a:r>
              <a:rPr lang="es-DO" sz="2000" dirty="0" smtClean="0"/>
              <a:t>escritos </a:t>
            </a:r>
            <a:r>
              <a:rPr lang="es-DO" sz="2000" dirty="0"/>
              <a:t>donde se evidencian fuertes “dificultades para interpretar consignas –sean estas orales o escritas- y para la apropiación de los contenidos disciplinares que posibilitan un buen desempeño académico en la carrera elegida” (p.13).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2727" y="5410200"/>
            <a:ext cx="7384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DO" sz="2000" i="1" dirty="0"/>
              <a:t>Estos autores </a:t>
            </a:r>
            <a:r>
              <a:rPr lang="es-DO" sz="2000" i="1" dirty="0" smtClean="0"/>
              <a:t>dan luz a la preocupación observada </a:t>
            </a:r>
            <a:r>
              <a:rPr lang="es-DO" sz="2000" i="1" dirty="0"/>
              <a:t>en las aulas especialmente en la asignatura de orientación académica, donde los estudiantes llegan </a:t>
            </a:r>
            <a:r>
              <a:rPr lang="es-DO" sz="2000" i="1" dirty="0" smtClean="0"/>
              <a:t>además con </a:t>
            </a:r>
            <a:r>
              <a:rPr lang="es-DO" sz="2000" i="1" dirty="0"/>
              <a:t>bajas expectativas de aprendizaje</a:t>
            </a:r>
            <a:r>
              <a:rPr lang="es-DO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9157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DF8355-4C6D-4E09-9A06-C2F320B28BDB}"/>
</file>

<file path=customXml/itemProps2.xml><?xml version="1.0" encoding="utf-8"?>
<ds:datastoreItem xmlns:ds="http://schemas.openxmlformats.org/officeDocument/2006/customXml" ds:itemID="{BFBE2F86-2F39-4DA5-AA37-215CA6DA3487}"/>
</file>

<file path=customXml/itemProps3.xml><?xml version="1.0" encoding="utf-8"?>
<ds:datastoreItem xmlns:ds="http://schemas.openxmlformats.org/officeDocument/2006/customXml" ds:itemID="{462927B3-233A-47E2-B039-809804DFEAEB}"/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951</TotalTime>
  <Words>877</Words>
  <Application>Microsoft Office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     Pontificia Universidad Católica Madre y Maestra Facultad de Ciencias y Humanidades Centro de Excelencia para la Investigación y Difusión  de la Lectura y escritura (CEDILE)  Diplomado de Lectura y Escritura a través del Currículo en el Nivel Superior </vt:lpstr>
      <vt:lpstr>Descripción  del Tema</vt:lpstr>
      <vt:lpstr>Justificación</vt:lpstr>
      <vt:lpstr>Preguntas de Investigación</vt:lpstr>
      <vt:lpstr>Objetivo General</vt:lpstr>
      <vt:lpstr>Objetivos Específicos </vt:lpstr>
      <vt:lpstr>Teorías</vt:lpstr>
      <vt:lpstr>Teorías</vt:lpstr>
      <vt:lpstr>Teorías</vt:lpstr>
      <vt:lpstr>Metodología</vt:lpstr>
      <vt:lpstr>Metodología</vt:lpstr>
      <vt:lpstr>aplicación de las estrategias</vt:lpstr>
      <vt:lpstr>Resultados I</vt:lpstr>
      <vt:lpstr>Resultados II</vt:lpstr>
      <vt:lpstr>Resultados III</vt:lpstr>
      <vt:lpstr>Resultados III</vt:lpstr>
      <vt:lpstr>Resultados III</vt:lpstr>
      <vt:lpstr>Resultados III Aspectos positivos del proceso</vt:lpstr>
      <vt:lpstr>Resultados III Aspectos negativos del proceso</vt:lpstr>
      <vt:lpstr>Conclusión</vt:lpstr>
      <vt:lpstr>Conclusión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>mvelazquez</cp:lastModifiedBy>
  <cp:revision>77</cp:revision>
  <dcterms:created xsi:type="dcterms:W3CDTF">2014-12-13T14:08:19Z</dcterms:created>
  <dcterms:modified xsi:type="dcterms:W3CDTF">2015-04-17T20:55:24Z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