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57" r:id="rId4"/>
    <p:sldId id="272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7" autoAdjust="0"/>
    <p:restoredTop sz="76789" autoAdjust="0"/>
  </p:normalViewPr>
  <p:slideViewPr>
    <p:cSldViewPr snapToGrid="0" snapToObjects="1">
      <p:cViewPr varScale="1">
        <p:scale>
          <a:sx n="57" d="100"/>
          <a:sy n="57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601C-A597-034F-ABB4-43020CF5603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37302-2629-484F-B917-DF2DB07C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EC97A-708E-9D49-857E-96A9E2272286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6D80-BBA9-824D-8F80-11AB38A45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6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8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5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6D80-BBA9-824D-8F80-11AB38A45C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6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743D985D-41A0-4705-858A-FEEDE5B81603}" type="datetime1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E69D4F1-3B1A-B44F-9139-21E7D813FD86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CD62AD4A-1732-3549-B392-F0F936445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!OLE_LINK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1200" y="2851980"/>
            <a:ext cx="6465047" cy="1398494"/>
          </a:xfrm>
        </p:spPr>
        <p:txBody>
          <a:bodyPr/>
          <a:lstStyle/>
          <a:p>
            <a:r>
              <a:rPr lang="en-US" sz="2800" b="1" dirty="0" err="1" smtClean="0"/>
              <a:t>Mejoramiento</a:t>
            </a:r>
            <a:r>
              <a:rPr lang="en-US" sz="2800" b="1" dirty="0" smtClean="0"/>
              <a:t> de la </a:t>
            </a:r>
            <a:r>
              <a:rPr lang="en-US" sz="2800" b="1" dirty="0" err="1" smtClean="0"/>
              <a:t>calidad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producciones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escritas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estudiantes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Administración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Empresa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informes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Pasantía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Empresarial</a:t>
            </a:r>
            <a:endParaRPr lang="en-US" sz="28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38152" y="4865832"/>
            <a:ext cx="6738096" cy="104302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700" b="1" dirty="0" smtClean="0"/>
              <a:t>Sonja Larissa Arias </a:t>
            </a:r>
            <a:r>
              <a:rPr lang="en-US" sz="1700" b="1" dirty="0" err="1" smtClean="0"/>
              <a:t>Nogueira</a:t>
            </a:r>
            <a:r>
              <a:rPr lang="en-US" sz="1700" b="1" smtClean="0"/>
              <a:t>, MIM</a:t>
            </a:r>
          </a:p>
          <a:p>
            <a:pPr>
              <a:spcBef>
                <a:spcPts val="200"/>
              </a:spcBef>
            </a:pPr>
            <a:r>
              <a:rPr lang="en-US" sz="1700" b="1" dirty="0" err="1" smtClean="0"/>
              <a:t>Departamento</a:t>
            </a:r>
            <a:r>
              <a:rPr lang="en-US" sz="1700" b="1" dirty="0" smtClean="0"/>
              <a:t> de </a:t>
            </a:r>
            <a:r>
              <a:rPr lang="en-US" sz="1700" b="1" dirty="0" err="1" smtClean="0"/>
              <a:t>Administración</a:t>
            </a:r>
            <a:r>
              <a:rPr lang="en-US" sz="1700" b="1" dirty="0" smtClean="0"/>
              <a:t> de </a:t>
            </a:r>
            <a:r>
              <a:rPr lang="en-US" sz="1700" b="1" dirty="0" err="1" smtClean="0"/>
              <a:t>Empresa</a:t>
            </a:r>
            <a:endParaRPr lang="en-US" sz="1700" b="1" dirty="0" smtClean="0"/>
          </a:p>
          <a:p>
            <a:pPr>
              <a:spcBef>
                <a:spcPts val="200"/>
              </a:spcBef>
            </a:pPr>
            <a:endParaRPr lang="en-US" sz="1700" b="1" dirty="0" smtClean="0"/>
          </a:p>
          <a:p>
            <a:pPr>
              <a:spcBef>
                <a:spcPts val="200"/>
              </a:spcBef>
            </a:pPr>
            <a:r>
              <a:rPr lang="en-US" sz="1500" b="1" dirty="0" err="1" smtClean="0"/>
              <a:t>Seminario</a:t>
            </a:r>
            <a:r>
              <a:rPr lang="en-US" sz="1500" b="1" dirty="0" smtClean="0"/>
              <a:t> </a:t>
            </a:r>
          </a:p>
          <a:p>
            <a:pPr>
              <a:spcBef>
                <a:spcPts val="200"/>
              </a:spcBef>
            </a:pPr>
            <a:r>
              <a:rPr lang="en-US" sz="1500" b="1" dirty="0" smtClean="0"/>
              <a:t>“Leer </a:t>
            </a:r>
            <a:r>
              <a:rPr lang="en-US" sz="1500" b="1" dirty="0" err="1" smtClean="0"/>
              <a:t>y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escribir</a:t>
            </a:r>
            <a:r>
              <a:rPr lang="en-US" sz="1500" b="1" dirty="0" smtClean="0"/>
              <a:t> a </a:t>
            </a:r>
            <a:r>
              <a:rPr lang="en-US" sz="1500" b="1" dirty="0" err="1" smtClean="0"/>
              <a:t>través</a:t>
            </a:r>
            <a:r>
              <a:rPr lang="en-US" sz="1500" b="1" dirty="0" smtClean="0"/>
              <a:t> del </a:t>
            </a:r>
            <a:r>
              <a:rPr lang="en-US" sz="1500" b="1" dirty="0" err="1" smtClean="0"/>
              <a:t>currículo</a:t>
            </a:r>
            <a:r>
              <a:rPr lang="en-US" sz="1500" b="1" dirty="0" smtClean="0"/>
              <a:t> en la </a:t>
            </a:r>
            <a:r>
              <a:rPr lang="en-US" sz="1500" b="1" dirty="0" err="1" smtClean="0"/>
              <a:t>educación</a:t>
            </a:r>
            <a:r>
              <a:rPr lang="en-US" sz="1500" b="1" dirty="0" smtClean="0"/>
              <a:t> superior”</a:t>
            </a:r>
          </a:p>
          <a:p>
            <a:pPr>
              <a:spcBef>
                <a:spcPts val="200"/>
              </a:spcBef>
            </a:pPr>
            <a:r>
              <a:rPr lang="en-US" sz="1500" b="1" dirty="0" err="1" smtClean="0"/>
              <a:t>Marzo</a:t>
            </a:r>
            <a:r>
              <a:rPr lang="en-US" sz="1500" b="1" dirty="0" smtClean="0"/>
              <a:t> 2014</a:t>
            </a:r>
            <a:endParaRPr lang="en-US" sz="1500" b="1" dirty="0"/>
          </a:p>
        </p:txBody>
      </p:sp>
      <p:pic>
        <p:nvPicPr>
          <p:cNvPr id="14" name="0 Imagen" descr="PUCMM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" y="79708"/>
            <a:ext cx="1390650" cy="1431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6240" y="285579"/>
            <a:ext cx="60603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cap="all" dirty="0" err="1" smtClean="0">
                <a:solidFill>
                  <a:schemeClr val="tx2"/>
                </a:solidFill>
              </a:rPr>
              <a:t>Pontificia</a:t>
            </a:r>
            <a:r>
              <a:rPr lang="en-US" sz="1500" b="1" cap="all" dirty="0" smtClean="0">
                <a:solidFill>
                  <a:schemeClr val="tx2"/>
                </a:solidFill>
              </a:rPr>
              <a:t> </a:t>
            </a:r>
            <a:r>
              <a:rPr lang="en-US" sz="1500" b="1" cap="all" dirty="0" err="1" smtClean="0">
                <a:solidFill>
                  <a:schemeClr val="tx2"/>
                </a:solidFill>
              </a:rPr>
              <a:t>universidad</a:t>
            </a:r>
            <a:r>
              <a:rPr lang="en-US" sz="1500" b="1" cap="all" dirty="0" smtClean="0">
                <a:solidFill>
                  <a:schemeClr val="tx2"/>
                </a:solidFill>
              </a:rPr>
              <a:t> </a:t>
            </a:r>
            <a:r>
              <a:rPr lang="en-US" sz="1500" b="1" cap="all" dirty="0" err="1" smtClean="0">
                <a:solidFill>
                  <a:schemeClr val="tx2"/>
                </a:solidFill>
              </a:rPr>
              <a:t>católica</a:t>
            </a:r>
            <a:r>
              <a:rPr lang="en-US" sz="1500" b="1" cap="all" dirty="0" smtClean="0">
                <a:solidFill>
                  <a:schemeClr val="tx2"/>
                </a:solidFill>
              </a:rPr>
              <a:t> </a:t>
            </a:r>
            <a:r>
              <a:rPr lang="en-US" sz="1500" b="1" cap="all" dirty="0" err="1" smtClean="0">
                <a:solidFill>
                  <a:schemeClr val="tx2"/>
                </a:solidFill>
              </a:rPr>
              <a:t>madre</a:t>
            </a:r>
            <a:r>
              <a:rPr lang="en-US" sz="1500" b="1" cap="all" dirty="0" smtClean="0">
                <a:solidFill>
                  <a:schemeClr val="tx2"/>
                </a:solidFill>
              </a:rPr>
              <a:t> </a:t>
            </a:r>
            <a:r>
              <a:rPr lang="en-US" sz="1500" b="1" cap="all" dirty="0" err="1" smtClean="0">
                <a:solidFill>
                  <a:schemeClr val="tx2"/>
                </a:solidFill>
              </a:rPr>
              <a:t>y</a:t>
            </a:r>
            <a:r>
              <a:rPr lang="en-US" sz="1500" b="1" cap="all" dirty="0" smtClean="0">
                <a:solidFill>
                  <a:schemeClr val="tx2"/>
                </a:solidFill>
              </a:rPr>
              <a:t> </a:t>
            </a:r>
            <a:r>
              <a:rPr lang="en-US" sz="1500" b="1" cap="all" dirty="0" err="1" smtClean="0">
                <a:solidFill>
                  <a:schemeClr val="tx2"/>
                </a:solidFill>
              </a:rPr>
              <a:t>maestra</a:t>
            </a:r>
            <a:endParaRPr lang="en-US" sz="1500" b="1" cap="all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cap="all" dirty="0" err="1" smtClean="0">
                <a:solidFill>
                  <a:schemeClr val="tx2"/>
                </a:solidFill>
              </a:rPr>
              <a:t>Facultad</a:t>
            </a:r>
            <a:r>
              <a:rPr lang="en-US" sz="1400" b="1" cap="all" dirty="0" smtClean="0">
                <a:solidFill>
                  <a:schemeClr val="tx2"/>
                </a:solidFill>
              </a:rPr>
              <a:t> de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ciencias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y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humanidades</a:t>
            </a:r>
            <a:endParaRPr lang="en-US" sz="1400" b="1" cap="all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cap="all" dirty="0" smtClean="0">
                <a:solidFill>
                  <a:schemeClr val="tx2"/>
                </a:solidFill>
              </a:rPr>
              <a:t>Centro de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excelencia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para</a:t>
            </a:r>
            <a:r>
              <a:rPr lang="en-US" sz="1400" b="1" cap="all" dirty="0" smtClean="0">
                <a:solidFill>
                  <a:schemeClr val="tx2"/>
                </a:solidFill>
              </a:rPr>
              <a:t> la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investigación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y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difusión</a:t>
            </a:r>
            <a:endParaRPr lang="en-US" sz="1400" b="1" cap="all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cap="all" dirty="0" smtClean="0">
                <a:solidFill>
                  <a:schemeClr val="tx2"/>
                </a:solidFill>
              </a:rPr>
              <a:t>de la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lectura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y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escritura</a:t>
            </a:r>
            <a:r>
              <a:rPr lang="en-US" sz="1400" b="1" cap="all" dirty="0" smtClean="0">
                <a:solidFill>
                  <a:schemeClr val="tx2"/>
                </a:solidFill>
              </a:rPr>
              <a:t> (</a:t>
            </a:r>
            <a:r>
              <a:rPr lang="en-US" sz="1400" b="1" cap="all" dirty="0" err="1" smtClean="0">
                <a:solidFill>
                  <a:schemeClr val="tx2"/>
                </a:solidFill>
              </a:rPr>
              <a:t>cedile</a:t>
            </a:r>
            <a:r>
              <a:rPr lang="en-US" sz="1400" b="1" cap="all" dirty="0" smtClean="0">
                <a:solidFill>
                  <a:schemeClr val="tx2"/>
                </a:solidFill>
              </a:rPr>
              <a:t>)</a:t>
            </a:r>
            <a:endParaRPr lang="en-US" sz="1400" b="1" cap="all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Llevar</a:t>
            </a:r>
            <a:r>
              <a:rPr lang="en-US" dirty="0" smtClean="0"/>
              <a:t> a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rúbricas</a:t>
            </a:r>
            <a:endParaRPr lang="en-US" dirty="0" smtClean="0"/>
          </a:p>
          <a:p>
            <a:pPr lvl="2"/>
            <a:r>
              <a:rPr lang="en-US" dirty="0" smtClean="0"/>
              <a:t>Descriptor </a:t>
            </a:r>
            <a:r>
              <a:rPr lang="en-US" dirty="0" err="1" smtClean="0"/>
              <a:t>cualitativo</a:t>
            </a:r>
            <a:r>
              <a:rPr lang="en-US" dirty="0" smtClean="0"/>
              <a:t> </a:t>
            </a:r>
            <a:r>
              <a:rPr lang="en-US" dirty="0" err="1" smtClean="0"/>
              <a:t>diseñado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endParaRPr lang="en-US" dirty="0" smtClean="0"/>
          </a:p>
          <a:p>
            <a:pPr lvl="2"/>
            <a:r>
              <a:rPr lang="en-US" dirty="0" err="1" smtClean="0"/>
              <a:t>Establece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</a:t>
            </a:r>
            <a:r>
              <a:rPr lang="en-US" dirty="0" err="1" smtClean="0"/>
              <a:t>progresivos</a:t>
            </a:r>
            <a:r>
              <a:rPr lang="en-US" dirty="0" smtClean="0"/>
              <a:t> de </a:t>
            </a:r>
            <a:r>
              <a:rPr lang="en-US" dirty="0" err="1" smtClean="0"/>
              <a:t>desempeño</a:t>
            </a:r>
            <a:endParaRPr lang="en-US" dirty="0" smtClean="0"/>
          </a:p>
          <a:p>
            <a:pPr lvl="2"/>
            <a:r>
              <a:rPr lang="en-US" dirty="0" err="1" smtClean="0"/>
              <a:t>Explicitar</a:t>
            </a:r>
            <a:r>
              <a:rPr lang="en-US" dirty="0" smtClean="0"/>
              <a:t> antes de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alumno</a:t>
            </a:r>
            <a:r>
              <a:rPr lang="en-US" dirty="0" smtClean="0"/>
              <a:t> </a:t>
            </a:r>
            <a:r>
              <a:rPr lang="en-US" dirty="0" err="1" smtClean="0"/>
              <a:t>realice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endParaRPr lang="en-US" dirty="0" smtClean="0"/>
          </a:p>
          <a:p>
            <a:pPr lvl="2"/>
            <a:r>
              <a:rPr lang="en-US" dirty="0" err="1" smtClean="0"/>
              <a:t>Elemento</a:t>
            </a:r>
            <a:r>
              <a:rPr lang="en-US" dirty="0" smtClean="0"/>
              <a:t> de </a:t>
            </a:r>
            <a:r>
              <a:rPr lang="en-US" dirty="0" err="1" smtClean="0"/>
              <a:t>planificación</a:t>
            </a:r>
            <a:r>
              <a:rPr lang="en-US" dirty="0" smtClean="0"/>
              <a:t>, </a:t>
            </a:r>
            <a:r>
              <a:rPr lang="en-US" dirty="0" err="1" smtClean="0"/>
              <a:t>autoevaluación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regulación</a:t>
            </a:r>
            <a:r>
              <a:rPr lang="en-US" dirty="0" smtClean="0"/>
              <a:t> personal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320800" y="1028700"/>
          <a:ext cx="6432550" cy="548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ocument" r:id="rId4" imgW="5626100" imgH="4800600" progId="Word.Document.12">
                  <p:link updateAutomatic="1"/>
                </p:oleObj>
              </mc:Choice>
              <mc:Fallback>
                <p:oleObj name="Document" r:id="rId4" imgW="5626100" imgH="48006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028700"/>
                        <a:ext cx="6432550" cy="548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863600"/>
          </a:xfrm>
        </p:spPr>
        <p:txBody>
          <a:bodyPr/>
          <a:lstStyle/>
          <a:p>
            <a:r>
              <a:rPr lang="en-US" dirty="0" err="1" smtClean="0"/>
              <a:t>Calificación</a:t>
            </a:r>
            <a:r>
              <a:rPr lang="en-US" dirty="0" smtClean="0"/>
              <a:t> </a:t>
            </a:r>
            <a:r>
              <a:rPr lang="en-US" dirty="0" err="1" smtClean="0"/>
              <a:t>promedio</a:t>
            </a:r>
            <a:r>
              <a:rPr lang="en-US" dirty="0" smtClean="0"/>
              <a:t> </a:t>
            </a:r>
            <a:r>
              <a:rPr lang="en-US" dirty="0" err="1" smtClean="0"/>
              <a:t>aumentó</a:t>
            </a:r>
            <a:r>
              <a:rPr lang="en-US" dirty="0" smtClean="0"/>
              <a:t> 36%</a:t>
            </a:r>
          </a:p>
          <a:p>
            <a:pPr lvl="1"/>
            <a:r>
              <a:rPr lang="en-US" dirty="0" smtClean="0"/>
              <a:t>De 3.07 </a:t>
            </a:r>
            <a:r>
              <a:rPr lang="en-US" dirty="0" err="1" smtClean="0"/>
              <a:t>Capítulo</a:t>
            </a:r>
            <a:r>
              <a:rPr lang="en-US" dirty="0" smtClean="0"/>
              <a:t> I a 4.17 </a:t>
            </a:r>
            <a:r>
              <a:rPr lang="en-US" dirty="0" err="1" smtClean="0"/>
              <a:t>Capítulo</a:t>
            </a:r>
            <a:r>
              <a:rPr lang="en-US" dirty="0" smtClean="0"/>
              <a:t> III</a:t>
            </a:r>
          </a:p>
          <a:p>
            <a:endParaRPr lang="en-US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2178423" y="2997200"/>
            <a:ext cx="6508377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de 23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mejoraron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calificación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2178423" y="3454400"/>
            <a:ext cx="6508377" cy="58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Calidad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02" y="4032026"/>
            <a:ext cx="3822700" cy="736600"/>
          </a:xfrm>
          <a:prstGeom prst="rect">
            <a:avLst/>
          </a:prstGeom>
        </p:spPr>
      </p:pic>
      <p:sp>
        <p:nvSpPr>
          <p:cNvPr id="15" name="Content Placeholder 6"/>
          <p:cNvSpPr txBox="1">
            <a:spLocks/>
          </p:cNvSpPr>
          <p:nvPr/>
        </p:nvSpPr>
        <p:spPr>
          <a:xfrm>
            <a:off x="2178423" y="4902200"/>
            <a:ext cx="6508377" cy="55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Calidad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402" y="5472206"/>
            <a:ext cx="3822700" cy="7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2305050"/>
            <a:ext cx="7378700" cy="356870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203700" y="335915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203700" y="412750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105400" y="550545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981950" y="299720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061200" y="387350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7981950" y="4991100"/>
            <a:ext cx="228600" cy="2159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1130300"/>
          </a:xfrm>
        </p:spPr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mejoran</a:t>
            </a:r>
            <a:r>
              <a:rPr lang="en-US" dirty="0" smtClean="0"/>
              <a:t> </a:t>
            </a:r>
            <a:r>
              <a:rPr lang="en-US" dirty="0" err="1" smtClean="0"/>
              <a:t>cualitativamente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producciones</a:t>
            </a:r>
            <a:r>
              <a:rPr lang="en-US" dirty="0" smtClean="0"/>
              <a:t> 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aplican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varias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propuestas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199" y="3213100"/>
            <a:ext cx="6508377" cy="172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mayoría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estrategias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fáciles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tiempo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invertido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inicialmente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guías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rúbricas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recompensado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trabajo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posterior 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docente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4864100"/>
            <a:ext cx="6508377" cy="176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requiere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tiempo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esfuerzo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aprendizaje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mejoramiento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calidad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los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estudiantes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2200" y="1816100"/>
            <a:ext cx="6172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Todos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somos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responsables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contribuir</a:t>
            </a:r>
            <a:r>
              <a:rPr lang="en-US" sz="2800" dirty="0" smtClean="0">
                <a:solidFill>
                  <a:schemeClr val="accent1"/>
                </a:solidFill>
              </a:rPr>
              <a:t> con el </a:t>
            </a:r>
            <a:r>
              <a:rPr lang="en-US" sz="2800" dirty="0" err="1" smtClean="0">
                <a:solidFill>
                  <a:schemeClr val="accent1"/>
                </a:solidFill>
              </a:rPr>
              <a:t>desarrollo</a:t>
            </a:r>
            <a:r>
              <a:rPr lang="en-US" sz="2800" dirty="0" smtClean="0">
                <a:solidFill>
                  <a:schemeClr val="accent1"/>
                </a:solidFill>
              </a:rPr>
              <a:t> de la </a:t>
            </a:r>
            <a:r>
              <a:rPr lang="en-US" sz="2800" dirty="0" err="1" smtClean="0">
                <a:solidFill>
                  <a:schemeClr val="accent1"/>
                </a:solidFill>
              </a:rPr>
              <a:t>lectura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y</a:t>
            </a:r>
            <a:r>
              <a:rPr lang="en-US" sz="2800" dirty="0" smtClean="0">
                <a:solidFill>
                  <a:schemeClr val="accent1"/>
                </a:solidFill>
              </a:rPr>
              <a:t> la </a:t>
            </a:r>
            <a:r>
              <a:rPr lang="en-US" sz="2800" dirty="0" err="1" smtClean="0">
                <a:solidFill>
                  <a:schemeClr val="accent1"/>
                </a:solidFill>
              </a:rPr>
              <a:t>escritura</a:t>
            </a:r>
            <a:r>
              <a:rPr lang="en-US" sz="2800" dirty="0" smtClean="0">
                <a:solidFill>
                  <a:schemeClr val="accent1"/>
                </a:solidFill>
              </a:rPr>
              <a:t> en </a:t>
            </a:r>
            <a:r>
              <a:rPr lang="en-US" sz="2800" dirty="0" err="1" smtClean="0">
                <a:solidFill>
                  <a:schemeClr val="accent1"/>
                </a:solidFill>
              </a:rPr>
              <a:t>nuestros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estudiantes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desde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cada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una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nuestras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disciplinas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para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que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ellos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lleguen</a:t>
            </a:r>
            <a:r>
              <a:rPr lang="en-US" sz="2800" dirty="0" smtClean="0">
                <a:solidFill>
                  <a:schemeClr val="accent1"/>
                </a:solidFill>
              </a:rPr>
              <a:t> a ser </a:t>
            </a:r>
            <a:r>
              <a:rPr lang="en-US" sz="2800" dirty="0" err="1" smtClean="0">
                <a:solidFill>
                  <a:schemeClr val="accent1"/>
                </a:solidFill>
              </a:rPr>
              <a:t>mejores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aprendices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y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mejores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profesionales</a:t>
            </a:r>
            <a:r>
              <a:rPr lang="en-US" sz="2800" dirty="0" smtClean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Contextualización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Pasantía</a:t>
            </a:r>
            <a:r>
              <a:rPr lang="en-US" dirty="0" smtClean="0"/>
              <a:t> </a:t>
            </a:r>
            <a:r>
              <a:rPr lang="en-US" dirty="0" err="1" smtClean="0"/>
              <a:t>Empresarial</a:t>
            </a:r>
            <a:endParaRPr lang="en-US" dirty="0" smtClean="0"/>
          </a:p>
          <a:p>
            <a:pPr lvl="1"/>
            <a:r>
              <a:rPr lang="en-US" dirty="0" err="1" smtClean="0"/>
              <a:t>Asignatura</a:t>
            </a:r>
            <a:r>
              <a:rPr lang="en-US" dirty="0" smtClean="0"/>
              <a:t> </a:t>
            </a:r>
            <a:r>
              <a:rPr lang="en-US" dirty="0" err="1" smtClean="0"/>
              <a:t>práctica</a:t>
            </a:r>
            <a:r>
              <a:rPr lang="en-US" dirty="0" smtClean="0"/>
              <a:t> </a:t>
            </a:r>
            <a:r>
              <a:rPr lang="en-US" dirty="0" err="1" smtClean="0"/>
              <a:t>impartida</a:t>
            </a:r>
            <a:r>
              <a:rPr lang="en-US" dirty="0" smtClean="0"/>
              <a:t> en </a:t>
            </a:r>
            <a:r>
              <a:rPr lang="en-US" dirty="0" err="1" smtClean="0"/>
              <a:t>modalidad</a:t>
            </a:r>
            <a:r>
              <a:rPr lang="en-US" dirty="0" smtClean="0"/>
              <a:t> virtual en el </a:t>
            </a:r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 de </a:t>
            </a:r>
            <a:r>
              <a:rPr lang="en-US" dirty="0" err="1" smtClean="0"/>
              <a:t>carrera</a:t>
            </a:r>
            <a:endParaRPr lang="en-US" dirty="0" smtClean="0"/>
          </a:p>
          <a:p>
            <a:pPr lvl="1"/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créditos</a:t>
            </a:r>
            <a:r>
              <a:rPr lang="en-US" dirty="0" smtClean="0"/>
              <a:t>, 360 </a:t>
            </a:r>
            <a:r>
              <a:rPr lang="en-US" dirty="0" err="1" smtClean="0"/>
              <a:t>horas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supervisado</a:t>
            </a:r>
            <a:r>
              <a:rPr lang="en-US" dirty="0" smtClean="0"/>
              <a:t> en </a:t>
            </a:r>
            <a:r>
              <a:rPr lang="en-US" dirty="0" err="1" smtClean="0"/>
              <a:t>entidad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aprobada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 smtClean="0"/>
              <a:t>Informe</a:t>
            </a:r>
            <a:r>
              <a:rPr lang="en-US" dirty="0" smtClean="0"/>
              <a:t> de </a:t>
            </a:r>
            <a:r>
              <a:rPr lang="en-US" dirty="0" err="1" smtClean="0"/>
              <a:t>pasantía</a:t>
            </a:r>
            <a:endParaRPr lang="en-US" dirty="0" smtClean="0"/>
          </a:p>
          <a:p>
            <a:pPr lvl="1"/>
            <a:r>
              <a:rPr lang="en-US" dirty="0" err="1" smtClean="0"/>
              <a:t>Enfocado</a:t>
            </a:r>
            <a:r>
              <a:rPr lang="en-US" dirty="0" smtClean="0"/>
              <a:t> en 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terminado</a:t>
            </a:r>
            <a:endParaRPr lang="en-US" dirty="0" smtClean="0"/>
          </a:p>
          <a:p>
            <a:pPr lvl="1"/>
            <a:r>
              <a:rPr lang="en-US" dirty="0" err="1" smtClean="0"/>
              <a:t>Evaluación</a:t>
            </a:r>
            <a:r>
              <a:rPr lang="en-US" dirty="0" smtClean="0"/>
              <a:t> </a:t>
            </a:r>
            <a:r>
              <a:rPr lang="en-US" dirty="0" err="1" smtClean="0"/>
              <a:t>sumativa</a:t>
            </a:r>
            <a:endParaRPr lang="en-US" dirty="0" smtClean="0"/>
          </a:p>
          <a:p>
            <a:pPr lvl="1"/>
            <a:r>
              <a:rPr lang="en-US" dirty="0" err="1" smtClean="0"/>
              <a:t>Secciones</a:t>
            </a:r>
            <a:r>
              <a:rPr lang="en-US" dirty="0" smtClean="0"/>
              <a:t> </a:t>
            </a:r>
            <a:r>
              <a:rPr lang="en-US" dirty="0" err="1" smtClean="0"/>
              <a:t>incompletas</a:t>
            </a:r>
            <a:r>
              <a:rPr lang="en-US" dirty="0" smtClean="0"/>
              <a:t>, ideas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desordenadas</a:t>
            </a:r>
            <a:r>
              <a:rPr lang="en-US" dirty="0" smtClean="0"/>
              <a:t>, </a:t>
            </a:r>
            <a:r>
              <a:rPr lang="en-US" dirty="0" err="1" smtClean="0"/>
              <a:t>errores</a:t>
            </a:r>
            <a:r>
              <a:rPr lang="en-US" dirty="0" smtClean="0"/>
              <a:t> de </a:t>
            </a:r>
            <a:r>
              <a:rPr lang="en-US" dirty="0" err="1" smtClean="0"/>
              <a:t>normativa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mal </a:t>
            </a:r>
            <a:r>
              <a:rPr lang="en-US" dirty="0" err="1" smtClean="0"/>
              <a:t>uso</a:t>
            </a:r>
            <a:r>
              <a:rPr lang="en-US" dirty="0" smtClean="0"/>
              <a:t> del </a:t>
            </a:r>
            <a:r>
              <a:rPr lang="en-US" dirty="0" err="1" smtClean="0"/>
              <a:t>paratexto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 </a:t>
            </a:r>
            <a:br>
              <a:rPr lang="en-US" dirty="0" smtClean="0"/>
            </a:b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marco</a:t>
            </a:r>
            <a:r>
              <a:rPr lang="en-US" dirty="0" smtClean="0"/>
              <a:t> </a:t>
            </a:r>
            <a:r>
              <a:rPr lang="en-US" dirty="0" err="1" smtClean="0"/>
              <a:t>teórico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78423" y="2209801"/>
            <a:ext cx="6508377" cy="176183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Mejorar</a:t>
            </a:r>
            <a:r>
              <a:rPr lang="en-US" sz="2400" dirty="0" smtClean="0"/>
              <a:t> la </a:t>
            </a:r>
            <a:r>
              <a:rPr lang="en-US" sz="2400" dirty="0" err="1" smtClean="0"/>
              <a:t>producción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escrita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informes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estudiantes</a:t>
            </a:r>
            <a:r>
              <a:rPr lang="en-US" sz="2400" dirty="0" smtClean="0"/>
              <a:t> de </a:t>
            </a:r>
            <a:r>
              <a:rPr lang="en-US" sz="2400" dirty="0" err="1" smtClean="0"/>
              <a:t>Pasantía</a:t>
            </a:r>
            <a:r>
              <a:rPr lang="en-US" sz="2400" dirty="0" smtClean="0"/>
              <a:t> </a:t>
            </a:r>
            <a:r>
              <a:rPr lang="en-US" sz="2400" dirty="0" err="1" smtClean="0"/>
              <a:t>Empresarial</a:t>
            </a:r>
            <a:r>
              <a:rPr lang="en-US" sz="2400" dirty="0" smtClean="0"/>
              <a:t>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la </a:t>
            </a:r>
            <a:r>
              <a:rPr lang="en-US" sz="2400" dirty="0" err="1" smtClean="0"/>
              <a:t>estrategia</a:t>
            </a:r>
            <a:r>
              <a:rPr lang="en-US" sz="2400" dirty="0" smtClean="0"/>
              <a:t> de </a:t>
            </a:r>
            <a:r>
              <a:rPr lang="en-US" sz="2400" dirty="0" err="1" smtClean="0"/>
              <a:t>escritura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proceso</a:t>
            </a:r>
            <a:endParaRPr lang="en-US" sz="24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178423" y="4028966"/>
            <a:ext cx="6508377" cy="2573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dirty="0" err="1" smtClean="0"/>
              <a:t>roceso</a:t>
            </a:r>
            <a:r>
              <a:rPr lang="en-US" dirty="0" smtClean="0"/>
              <a:t> de </a:t>
            </a:r>
            <a:r>
              <a:rPr lang="en-US" dirty="0" err="1" smtClean="0"/>
              <a:t>producción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r>
              <a:rPr lang="en-US" dirty="0" smtClean="0"/>
              <a:t> de Flower </a:t>
            </a:r>
            <a:r>
              <a:rPr lang="en-US" dirty="0" err="1" smtClean="0"/>
              <a:t>y</a:t>
            </a:r>
            <a:r>
              <a:rPr lang="en-US" dirty="0" smtClean="0"/>
              <a:t> Hayes (1981, 1996): </a:t>
            </a:r>
            <a:r>
              <a:rPr lang="en-US" dirty="0" err="1" smtClean="0"/>
              <a:t>planificación</a:t>
            </a:r>
            <a:r>
              <a:rPr lang="en-US" dirty="0" smtClean="0"/>
              <a:t>, </a:t>
            </a:r>
            <a:r>
              <a:rPr lang="en-US" dirty="0" err="1" smtClean="0"/>
              <a:t>textualización</a:t>
            </a:r>
            <a:r>
              <a:rPr lang="en-US" dirty="0" smtClean="0"/>
              <a:t>, </a:t>
            </a:r>
            <a:r>
              <a:rPr lang="en-US" dirty="0" err="1" smtClean="0"/>
              <a:t>examen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control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dirty="0" err="1" smtClean="0"/>
              <a:t>Enseñanza</a:t>
            </a:r>
            <a:r>
              <a:rPr lang="en-US" dirty="0" smtClean="0"/>
              <a:t> de la </a:t>
            </a:r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contexto</a:t>
            </a:r>
            <a:r>
              <a:rPr lang="en-US" dirty="0" smtClean="0"/>
              <a:t> </a:t>
            </a:r>
            <a:r>
              <a:rPr lang="en-US" dirty="0" err="1" smtClean="0"/>
              <a:t>disciplinar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con </a:t>
            </a:r>
            <a:r>
              <a:rPr lang="en-US" dirty="0" err="1" smtClean="0"/>
              <a:t>ayudas</a:t>
            </a:r>
            <a:r>
              <a:rPr lang="en-US" dirty="0" smtClean="0"/>
              <a:t> </a:t>
            </a:r>
            <a:r>
              <a:rPr lang="en-US" dirty="0" err="1" smtClean="0"/>
              <a:t>pedagógicas</a:t>
            </a:r>
            <a:r>
              <a:rPr lang="en-US" dirty="0" smtClean="0"/>
              <a:t> (</a:t>
            </a:r>
            <a:r>
              <a:rPr lang="en-US" dirty="0" err="1" smtClean="0"/>
              <a:t>Carlino</a:t>
            </a:r>
            <a:r>
              <a:rPr lang="en-US" dirty="0" smtClean="0"/>
              <a:t>, 2013)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 smtClean="0"/>
              <a:t>metodológico</a:t>
            </a:r>
            <a:r>
              <a:rPr lang="en-US" dirty="0" smtClean="0"/>
              <a:t> </a:t>
            </a:r>
            <a:r>
              <a:rPr lang="en-US" dirty="0" err="1" smtClean="0"/>
              <a:t>basado</a:t>
            </a:r>
            <a:r>
              <a:rPr lang="en-US" dirty="0" smtClean="0"/>
              <a:t> en el </a:t>
            </a:r>
            <a:r>
              <a:rPr lang="en-US" dirty="0" err="1" smtClean="0"/>
              <a:t>proceso</a:t>
            </a:r>
            <a:r>
              <a:rPr lang="en-US" dirty="0" smtClean="0"/>
              <a:t> (</a:t>
            </a:r>
            <a:r>
              <a:rPr lang="en-US" dirty="0" err="1" smtClean="0"/>
              <a:t>etapas</a:t>
            </a:r>
            <a:r>
              <a:rPr lang="en-US" dirty="0" smtClean="0"/>
              <a:t> de </a:t>
            </a:r>
            <a:r>
              <a:rPr lang="en-US" dirty="0" err="1" smtClean="0"/>
              <a:t>composición</a:t>
            </a:r>
            <a:r>
              <a:rPr lang="en-US" dirty="0" smtClean="0"/>
              <a:t>) (</a:t>
            </a:r>
            <a:r>
              <a:rPr lang="en-US" dirty="0" err="1" smtClean="0"/>
              <a:t>Cassany</a:t>
            </a:r>
            <a:r>
              <a:rPr lang="en-US" dirty="0" smtClean="0"/>
              <a:t>, 2007)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062038"/>
          </a:xfrm>
        </p:spPr>
        <p:txBody>
          <a:bodyPr/>
          <a:lstStyle/>
          <a:p>
            <a:r>
              <a:rPr lang="en-US" dirty="0" err="1" smtClean="0"/>
              <a:t>Implementar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tomando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etapas</a:t>
            </a:r>
            <a:r>
              <a:rPr lang="en-US" dirty="0" smtClean="0"/>
              <a:t> de </a:t>
            </a:r>
            <a:r>
              <a:rPr lang="en-US" dirty="0" err="1" smtClean="0"/>
              <a:t>planificación-textualización-examen-control</a:t>
            </a:r>
            <a:r>
              <a:rPr lang="en-US" dirty="0" smtClean="0"/>
              <a:t> al </a:t>
            </a:r>
            <a:r>
              <a:rPr lang="en-US" dirty="0" err="1" smtClean="0"/>
              <a:t>momento</a:t>
            </a:r>
            <a:r>
              <a:rPr lang="en-US" dirty="0" smtClean="0"/>
              <a:t> de </a:t>
            </a:r>
            <a:r>
              <a:rPr lang="en-US" dirty="0" err="1" smtClean="0"/>
              <a:t>redactar</a:t>
            </a:r>
            <a:r>
              <a:rPr lang="en-US" dirty="0" smtClean="0"/>
              <a:t> los </a:t>
            </a:r>
            <a:r>
              <a:rPr lang="en-US" dirty="0" err="1" smtClean="0"/>
              <a:t>informes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57199" y="3276601"/>
            <a:ext cx="7396163" cy="1841500"/>
          </a:xfrm>
        </p:spPr>
        <p:txBody>
          <a:bodyPr/>
          <a:lstStyle/>
          <a:p>
            <a:pPr lvl="1"/>
            <a:r>
              <a:rPr lang="en-US" dirty="0" err="1" smtClean="0"/>
              <a:t>Explicitación</a:t>
            </a:r>
            <a:r>
              <a:rPr lang="en-US" dirty="0" smtClean="0"/>
              <a:t> de </a:t>
            </a:r>
            <a:r>
              <a:rPr lang="en-US" dirty="0" err="1" smtClean="0"/>
              <a:t>guías</a:t>
            </a:r>
            <a:r>
              <a:rPr lang="en-US" dirty="0" smtClean="0"/>
              <a:t> </a:t>
            </a:r>
            <a:r>
              <a:rPr lang="en-US" dirty="0" err="1" smtClean="0"/>
              <a:t>claras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detalladas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Intención</a:t>
            </a:r>
            <a:r>
              <a:rPr lang="en-US" dirty="0" smtClean="0"/>
              <a:t> </a:t>
            </a:r>
            <a:r>
              <a:rPr lang="en-US" dirty="0" err="1" smtClean="0"/>
              <a:t>comunicativa</a:t>
            </a:r>
            <a:r>
              <a:rPr lang="en-US" dirty="0" smtClean="0"/>
              <a:t> del </a:t>
            </a:r>
            <a:r>
              <a:rPr lang="en-US" dirty="0" err="1" smtClean="0"/>
              <a:t>escrito</a:t>
            </a:r>
            <a:endParaRPr lang="en-US" dirty="0" smtClean="0"/>
          </a:p>
          <a:p>
            <a:pPr lvl="2"/>
            <a:r>
              <a:rPr lang="en-US" dirty="0" err="1" smtClean="0"/>
              <a:t>Representación</a:t>
            </a:r>
            <a:r>
              <a:rPr lang="en-US" dirty="0" smtClean="0"/>
              <a:t> del </a:t>
            </a:r>
            <a:r>
              <a:rPr lang="en-US" dirty="0" err="1" smtClean="0"/>
              <a:t>enunciador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los </a:t>
            </a:r>
            <a:r>
              <a:rPr lang="en-US" dirty="0" err="1" smtClean="0"/>
              <a:t>enunciatarios</a:t>
            </a:r>
            <a:endParaRPr lang="en-US" dirty="0" smtClean="0"/>
          </a:p>
          <a:p>
            <a:pPr lvl="2"/>
            <a:r>
              <a:rPr lang="en-US" dirty="0" err="1" smtClean="0"/>
              <a:t>Estructura</a:t>
            </a:r>
            <a:r>
              <a:rPr lang="en-US" dirty="0" smtClean="0"/>
              <a:t> del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2"/>
            <a:r>
              <a:rPr lang="en-US" dirty="0" err="1" smtClean="0"/>
              <a:t>Características</a:t>
            </a:r>
            <a:r>
              <a:rPr lang="en-US" dirty="0" smtClean="0"/>
              <a:t> del </a:t>
            </a:r>
            <a:r>
              <a:rPr lang="en-US" dirty="0" err="1" smtClean="0"/>
              <a:t>discurso</a:t>
            </a:r>
            <a:r>
              <a:rPr lang="en-US" dirty="0" smtClean="0"/>
              <a:t>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5067301"/>
            <a:ext cx="7396163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Preguntas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verificación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corrección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636884" y="1827631"/>
            <a:ext cx="5704622" cy="415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corrección</a:t>
            </a:r>
            <a:r>
              <a:rPr lang="en-US" dirty="0" smtClean="0"/>
              <a:t> </a:t>
            </a:r>
            <a:r>
              <a:rPr lang="en-US" dirty="0" err="1" smtClean="0"/>
              <a:t>procesal</a:t>
            </a:r>
            <a:r>
              <a:rPr lang="en-US" dirty="0" smtClean="0"/>
              <a:t> </a:t>
            </a:r>
            <a:r>
              <a:rPr lang="en-US" dirty="0" err="1" smtClean="0"/>
              <a:t>apoyando</a:t>
            </a:r>
            <a:r>
              <a:rPr lang="en-US" dirty="0" smtClean="0"/>
              <a:t> a los </a:t>
            </a:r>
            <a:r>
              <a:rPr lang="en-US" dirty="0" err="1" smtClean="0"/>
              <a:t>estudiantes</a:t>
            </a:r>
            <a:r>
              <a:rPr lang="en-US" dirty="0" smtClean="0"/>
              <a:t> en la </a:t>
            </a:r>
            <a:r>
              <a:rPr lang="en-US" dirty="0" err="1" smtClean="0"/>
              <a:t>escritura</a:t>
            </a:r>
            <a:r>
              <a:rPr lang="en-US" dirty="0" smtClean="0"/>
              <a:t> de los </a:t>
            </a:r>
            <a:r>
              <a:rPr lang="en-US" dirty="0" err="1" smtClean="0"/>
              <a:t>informes</a:t>
            </a:r>
            <a:endParaRPr lang="en-US" dirty="0" smtClean="0"/>
          </a:p>
          <a:p>
            <a:pPr lvl="1"/>
            <a:r>
              <a:rPr lang="en-US" dirty="0" err="1" smtClean="0"/>
              <a:t>Corrección</a:t>
            </a:r>
            <a:r>
              <a:rPr lang="en-US" dirty="0" smtClean="0"/>
              <a:t> de </a:t>
            </a:r>
            <a:r>
              <a:rPr lang="en-US" dirty="0" err="1" smtClean="0"/>
              <a:t>borradores</a:t>
            </a:r>
            <a:r>
              <a:rPr lang="en-US" dirty="0" smtClean="0"/>
              <a:t> antes de la </a:t>
            </a:r>
            <a:r>
              <a:rPr lang="en-US" dirty="0" err="1" smtClean="0"/>
              <a:t>entrega</a:t>
            </a:r>
            <a:r>
              <a:rPr lang="en-US" dirty="0" smtClean="0"/>
              <a:t> final</a:t>
            </a:r>
          </a:p>
          <a:p>
            <a:pPr lvl="1"/>
            <a:r>
              <a:rPr lang="en-US" dirty="0" err="1" smtClean="0"/>
              <a:t>Procura</a:t>
            </a:r>
            <a:r>
              <a:rPr lang="en-US" dirty="0" smtClean="0"/>
              <a:t> </a:t>
            </a:r>
            <a:r>
              <a:rPr lang="en-US" dirty="0" err="1" smtClean="0"/>
              <a:t>mejorar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r>
              <a:rPr lang="en-US" dirty="0" smtClean="0"/>
              <a:t>, no </a:t>
            </a:r>
            <a:r>
              <a:rPr lang="en-US" dirty="0" err="1" smtClean="0"/>
              <a:t>reparar</a:t>
            </a:r>
            <a:r>
              <a:rPr lang="en-US" dirty="0" smtClean="0"/>
              <a:t> </a:t>
            </a:r>
            <a:r>
              <a:rPr lang="en-US" dirty="0" err="1" smtClean="0"/>
              <a:t>defectos</a:t>
            </a:r>
            <a:endParaRPr lang="en-US" dirty="0" smtClean="0"/>
          </a:p>
          <a:p>
            <a:pPr lvl="1"/>
            <a:r>
              <a:rPr lang="en-US" dirty="0" err="1" smtClean="0"/>
              <a:t>Indica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ser </a:t>
            </a:r>
            <a:r>
              <a:rPr lang="en-US" dirty="0" err="1" smtClean="0"/>
              <a:t>corregido</a:t>
            </a:r>
            <a:r>
              <a:rPr lang="en-US" dirty="0" smtClean="0"/>
              <a:t> (sin </a:t>
            </a:r>
            <a:r>
              <a:rPr lang="en-US" dirty="0" err="1" smtClean="0"/>
              <a:t>dar</a:t>
            </a:r>
            <a:r>
              <a:rPr lang="en-US" dirty="0" smtClean="0"/>
              <a:t> la </a:t>
            </a:r>
            <a:r>
              <a:rPr lang="en-US" dirty="0" err="1" smtClean="0"/>
              <a:t>respuesta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conllevar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no </a:t>
            </a:r>
            <a:r>
              <a:rPr lang="en-US" dirty="0" err="1" smtClean="0"/>
              <a:t>calificación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767840" y="716280"/>
            <a:ext cx="5608320" cy="54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3500" y="444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específico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Aplicar</a:t>
            </a:r>
            <a:r>
              <a:rPr lang="en-US" dirty="0" smtClean="0"/>
              <a:t> la </a:t>
            </a:r>
            <a:r>
              <a:rPr lang="en-US" dirty="0" err="1" smtClean="0"/>
              <a:t>revisión</a:t>
            </a:r>
            <a:r>
              <a:rPr lang="en-US" dirty="0" smtClean="0"/>
              <a:t> </a:t>
            </a:r>
            <a:r>
              <a:rPr lang="en-US" dirty="0" err="1" smtClean="0"/>
              <a:t>colaborativa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pares</a:t>
            </a:r>
          </a:p>
          <a:p>
            <a:pPr lvl="1"/>
            <a:r>
              <a:rPr lang="en-US" dirty="0" err="1" smtClean="0"/>
              <a:t>Revisión</a:t>
            </a:r>
            <a:r>
              <a:rPr lang="en-US" dirty="0" smtClean="0"/>
              <a:t> </a:t>
            </a:r>
            <a:r>
              <a:rPr lang="en-US" dirty="0" err="1" smtClean="0"/>
              <a:t>mutua</a:t>
            </a:r>
            <a:r>
              <a:rPr lang="en-US" dirty="0" smtClean="0"/>
              <a:t> de </a:t>
            </a:r>
            <a:r>
              <a:rPr lang="en-US" dirty="0" err="1" smtClean="0"/>
              <a:t>borradores</a:t>
            </a:r>
            <a:r>
              <a:rPr lang="en-US" dirty="0" smtClean="0"/>
              <a:t> (</a:t>
            </a:r>
            <a:r>
              <a:rPr lang="en-US" dirty="0" err="1" smtClean="0"/>
              <a:t>corrección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retroalimentación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Pares </a:t>
            </a:r>
            <a:r>
              <a:rPr lang="en-US" dirty="0" err="1" smtClean="0"/>
              <a:t>determinados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docente</a:t>
            </a:r>
            <a:r>
              <a:rPr lang="en-US" dirty="0" smtClean="0"/>
              <a:t> en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fortalezas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debilidades</a:t>
            </a:r>
            <a:endParaRPr lang="en-US" dirty="0" smtClean="0"/>
          </a:p>
          <a:p>
            <a:pPr lvl="1"/>
            <a:r>
              <a:rPr lang="en-US" dirty="0" err="1" smtClean="0"/>
              <a:t>Involucramiento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responsabilidad</a:t>
            </a:r>
            <a:r>
              <a:rPr lang="en-US" dirty="0" smtClean="0"/>
              <a:t> de los </a:t>
            </a:r>
            <a:r>
              <a:rPr lang="en-US" dirty="0" err="1" smtClean="0"/>
              <a:t>alumnos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1367908"/>
            <a:ext cx="6095365" cy="46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35AB5B-245F-4BFB-B7DF-5714FCBE0CD9}"/>
</file>

<file path=customXml/itemProps2.xml><?xml version="1.0" encoding="utf-8"?>
<ds:datastoreItem xmlns:ds="http://schemas.openxmlformats.org/officeDocument/2006/customXml" ds:itemID="{E6BB91FA-C966-46E7-9DE6-E5311B46ADC9}"/>
</file>

<file path=customXml/itemProps3.xml><?xml version="1.0" encoding="utf-8"?>
<ds:datastoreItem xmlns:ds="http://schemas.openxmlformats.org/officeDocument/2006/customXml" ds:itemID="{B2CE1FFC-7860-49F6-8272-1F7350520E04}"/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4050</TotalTime>
  <Words>555</Words>
  <Application>Microsoft Office PowerPoint</Application>
  <PresentationFormat>On-screen Show (4:3)</PresentationFormat>
  <Paragraphs>76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Plaza</vt:lpstr>
      <vt:lpstr>!OLE_LINK2</vt:lpstr>
      <vt:lpstr>Mejoramiento de la calidad de las producciones escritas de estudiantes de Administración de Empresa en sus informes de Pasantía Empresarial</vt:lpstr>
      <vt:lpstr>Contextualización</vt:lpstr>
      <vt:lpstr>Objetivo general  y marco teórico</vt:lpstr>
      <vt:lpstr>Objetivo específico 1</vt:lpstr>
      <vt:lpstr>PowerPoint Presentation</vt:lpstr>
      <vt:lpstr>Objetivo específico 2</vt:lpstr>
      <vt:lpstr>PowerPoint Presentation</vt:lpstr>
      <vt:lpstr>Objetivo específico 3</vt:lpstr>
      <vt:lpstr>PowerPoint Presentation</vt:lpstr>
      <vt:lpstr>Objetivo específico 4</vt:lpstr>
      <vt:lpstr>PowerPoint Presentation</vt:lpstr>
      <vt:lpstr>Resultados</vt:lpstr>
      <vt:lpstr>Resultados</vt:lpstr>
      <vt:lpstr>Conclusiones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escritura como proceso</dc:title>
  <dc:creator>Sonja Arias</dc:creator>
  <cp:lastModifiedBy>PUCMM</cp:lastModifiedBy>
  <cp:revision>78</cp:revision>
  <cp:lastPrinted>2014-03-20T02:53:24Z</cp:lastPrinted>
  <dcterms:created xsi:type="dcterms:W3CDTF">2014-03-19T15:41:13Z</dcterms:created>
  <dcterms:modified xsi:type="dcterms:W3CDTF">2014-03-21T18:48:25Z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