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8" r:id="rId5"/>
    <p:sldId id="259" r:id="rId6"/>
    <p:sldId id="278" r:id="rId7"/>
    <p:sldId id="279" r:id="rId8"/>
    <p:sldId id="280" r:id="rId9"/>
    <p:sldId id="315" r:id="rId10"/>
    <p:sldId id="316" r:id="rId11"/>
    <p:sldId id="282" r:id="rId12"/>
    <p:sldId id="314" r:id="rId13"/>
    <p:sldId id="266" r:id="rId14"/>
    <p:sldId id="313" r:id="rId15"/>
    <p:sldId id="270" r:id="rId16"/>
    <p:sldId id="296" r:id="rId17"/>
    <p:sldId id="322" r:id="rId18"/>
    <p:sldId id="323" r:id="rId19"/>
    <p:sldId id="295" r:id="rId20"/>
    <p:sldId id="267" r:id="rId21"/>
    <p:sldId id="319" r:id="rId22"/>
    <p:sldId id="317" r:id="rId23"/>
    <p:sldId id="321" r:id="rId24"/>
    <p:sldId id="320" r:id="rId25"/>
    <p:sldId id="318" r:id="rId26"/>
    <p:sldId id="301" r:id="rId27"/>
    <p:sldId id="274" r:id="rId28"/>
    <p:sldId id="312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9BDE8"/>
    <a:srgbClr val="007DC3"/>
    <a:srgbClr val="FFE800"/>
    <a:srgbClr val="0099FF"/>
    <a:srgbClr val="FBB161"/>
    <a:srgbClr val="009DDC"/>
    <a:srgbClr val="005DAA"/>
    <a:srgbClr val="EE35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32219-8908-4962-91C7-E63CF0ACD783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DO"/>
        </a:p>
      </dgm:t>
    </dgm:pt>
    <dgm:pt modelId="{72EFA418-B3F6-4B54-82D3-9CB5EF06D01B}">
      <dgm:prSet phldrT="[Texto]" custT="1"/>
      <dgm:spPr/>
      <dgm:t>
        <a:bodyPr/>
        <a:lstStyle/>
        <a:p>
          <a:r>
            <a:rPr lang="es-DO" sz="700" b="1" i="0"/>
            <a:t>Seccion desviada</a:t>
          </a:r>
        </a:p>
        <a:p>
          <a:r>
            <a:rPr lang="es-DO" sz="700" b="1" i="0"/>
            <a:t>Es linea de seccionado que se utiliza cuando se quiere mostrar parte de la pieza que no está en la misma pocision que las demás.</a:t>
          </a:r>
        </a:p>
        <a:p>
          <a:endParaRPr lang="es-DO" sz="700" b="1"/>
        </a:p>
      </dgm:t>
    </dgm:pt>
    <dgm:pt modelId="{A31CEAAC-3656-41C1-83E5-84CCF83E769C}" type="parTrans" cxnId="{8CF87E4C-1758-48F6-B822-5979BC00FC08}">
      <dgm:prSet/>
      <dgm:spPr/>
      <dgm:t>
        <a:bodyPr/>
        <a:lstStyle/>
        <a:p>
          <a:endParaRPr lang="es-DO" sz="700"/>
        </a:p>
      </dgm:t>
    </dgm:pt>
    <dgm:pt modelId="{D9764CFD-695D-44EE-8359-6A6422B3B9F1}" type="sibTrans" cxnId="{8CF87E4C-1758-48F6-B822-5979BC00FC08}">
      <dgm:prSet/>
      <dgm:spPr/>
      <dgm:t>
        <a:bodyPr/>
        <a:lstStyle/>
        <a:p>
          <a:endParaRPr lang="es-DO" sz="700"/>
        </a:p>
      </dgm:t>
    </dgm:pt>
    <dgm:pt modelId="{CD5025B4-9E3D-40AC-A915-53A04E927E08}">
      <dgm:prSet phldrT="[Texto]" custT="1"/>
      <dgm:spPr/>
      <dgm:t>
        <a:bodyPr/>
        <a:lstStyle/>
        <a:p>
          <a:r>
            <a:rPr lang="es-DO" sz="700"/>
            <a:t>Caracteristicas técnicas</a:t>
          </a:r>
        </a:p>
        <a:p>
          <a:r>
            <a:rPr lang="es-DO" sz="700"/>
            <a:t>La seccion desviada se coloca de manera recta pero cuando se va a desviar debe hacerse  a 90 grados.</a:t>
          </a:r>
        </a:p>
      </dgm:t>
    </dgm:pt>
    <dgm:pt modelId="{1E91E156-631D-4774-853F-73506554DEE8}" type="parTrans" cxnId="{A35F5C6E-A9F2-4565-A091-D4CF973A81FD}">
      <dgm:prSet custT="1"/>
      <dgm:spPr/>
      <dgm:t>
        <a:bodyPr/>
        <a:lstStyle/>
        <a:p>
          <a:endParaRPr lang="es-DO" sz="700"/>
        </a:p>
      </dgm:t>
    </dgm:pt>
    <dgm:pt modelId="{E768D914-5C8F-444B-A6F2-4401700A4DCF}" type="sibTrans" cxnId="{A35F5C6E-A9F2-4565-A091-D4CF973A81FD}">
      <dgm:prSet/>
      <dgm:spPr/>
      <dgm:t>
        <a:bodyPr/>
        <a:lstStyle/>
        <a:p>
          <a:endParaRPr lang="es-DO" sz="700"/>
        </a:p>
      </dgm:t>
    </dgm:pt>
    <dgm:pt modelId="{CFD51677-4EF2-478A-B957-511A2F6BD1B7}">
      <dgm:prSet phldrT="[Texto]" custT="1"/>
      <dgm:spPr/>
      <dgm:t>
        <a:bodyPr/>
        <a:lstStyle/>
        <a:p>
          <a:r>
            <a:rPr lang="es-DO" sz="700" b="0" dirty="0" err="1">
              <a:latin typeface="+mn-lt"/>
            </a:rPr>
            <a:t>Colocacion</a:t>
          </a:r>
          <a:r>
            <a:rPr lang="es-DO" sz="700" b="0" dirty="0">
              <a:latin typeface="+mn-lt"/>
            </a:rPr>
            <a:t> de vista de sección</a:t>
          </a:r>
        </a:p>
        <a:p>
          <a:r>
            <a:rPr lang="es-DO" sz="700" b="0" dirty="0">
              <a:latin typeface="+mn-lt"/>
            </a:rPr>
            <a:t>La </a:t>
          </a:r>
          <a:r>
            <a:rPr lang="es-DO" sz="700" b="0" dirty="0" err="1">
              <a:latin typeface="+mn-lt"/>
            </a:rPr>
            <a:t>desviacion</a:t>
          </a:r>
          <a:r>
            <a:rPr lang="es-DO" sz="700" b="0" dirty="0">
              <a:latin typeface="+mn-lt"/>
            </a:rPr>
            <a:t> no se ve en la vista de </a:t>
          </a:r>
          <a:r>
            <a:rPr lang="es-DO" sz="700" b="0" dirty="0" err="1">
              <a:latin typeface="+mn-lt"/>
            </a:rPr>
            <a:t>seccion</a:t>
          </a:r>
          <a:r>
            <a:rPr lang="es-DO" sz="700" b="0" dirty="0">
              <a:latin typeface="+mn-lt"/>
            </a:rPr>
            <a:t>, por lo que esta se va a ver de manera recta sin </a:t>
          </a:r>
          <a:r>
            <a:rPr lang="es-DO" sz="700" b="0" dirty="0" err="1">
              <a:latin typeface="+mn-lt"/>
            </a:rPr>
            <a:t>alteracion</a:t>
          </a:r>
          <a:r>
            <a:rPr lang="es-DO" sz="700" b="0" dirty="0">
              <a:latin typeface="+mn-lt"/>
            </a:rPr>
            <a:t>. la vista puede sustituir a cualquier otra vista del sistema.</a:t>
          </a:r>
        </a:p>
      </dgm:t>
    </dgm:pt>
    <dgm:pt modelId="{8E620330-D72E-4605-9DBF-2EE7B34BC6BA}" type="parTrans" cxnId="{CE95381E-C424-4A3D-A298-CB282D4D40BF}">
      <dgm:prSet custT="1"/>
      <dgm:spPr/>
      <dgm:t>
        <a:bodyPr/>
        <a:lstStyle/>
        <a:p>
          <a:endParaRPr lang="es-DO" sz="700"/>
        </a:p>
      </dgm:t>
    </dgm:pt>
    <dgm:pt modelId="{953FF2CB-5E9B-4522-B5EF-9D6A7A7B479A}" type="sibTrans" cxnId="{CE95381E-C424-4A3D-A298-CB282D4D40BF}">
      <dgm:prSet/>
      <dgm:spPr/>
      <dgm:t>
        <a:bodyPr/>
        <a:lstStyle/>
        <a:p>
          <a:endParaRPr lang="es-DO" sz="700"/>
        </a:p>
      </dgm:t>
    </dgm:pt>
    <dgm:pt modelId="{4FB4838E-0A6A-4E75-AA4F-1F8064E53149}">
      <dgm:prSet phldrT="[Texto]" custT="1"/>
      <dgm:spPr/>
      <dgm:t>
        <a:bodyPr/>
        <a:lstStyle/>
        <a:p>
          <a:r>
            <a:rPr lang="es-DO" sz="700"/>
            <a:t>Etiquetado de tarjeta</a:t>
          </a:r>
        </a:p>
      </dgm:t>
    </dgm:pt>
    <dgm:pt modelId="{F8A885EC-DDA3-402E-A192-B2BF02C493BC}" type="parTrans" cxnId="{DCA41C8C-71C6-450F-9687-1FB9EF27F651}">
      <dgm:prSet custT="1"/>
      <dgm:spPr/>
      <dgm:t>
        <a:bodyPr/>
        <a:lstStyle/>
        <a:p>
          <a:endParaRPr lang="es-DO" sz="700"/>
        </a:p>
      </dgm:t>
    </dgm:pt>
    <dgm:pt modelId="{C3F6B5E0-3BC7-4968-B19F-5B85E186CFEB}" type="sibTrans" cxnId="{DCA41C8C-71C6-450F-9687-1FB9EF27F651}">
      <dgm:prSet/>
      <dgm:spPr/>
      <dgm:t>
        <a:bodyPr/>
        <a:lstStyle/>
        <a:p>
          <a:endParaRPr lang="es-DO" sz="700"/>
        </a:p>
      </dgm:t>
    </dgm:pt>
    <dgm:pt modelId="{2FB88ED3-2E56-440D-B869-2FF7EC8644D8}">
      <dgm:prSet phldrT="[Texto]" custT="1"/>
      <dgm:spPr/>
      <dgm:t>
        <a:bodyPr/>
        <a:lstStyle/>
        <a:p>
          <a:r>
            <a:rPr lang="es-DO" sz="700"/>
            <a:t>Reglas para la s lineas de secció</a:t>
          </a:r>
        </a:p>
        <a:p>
          <a:r>
            <a:rPr lang="es-DO" sz="700"/>
            <a:t>Las linas de seccion nunca deben cruzara una visible, se deben omitir las lineas ocultas. se muestran las lineas visibles detras del plano de corte y el achurrado debe estar hacia el mismo lado en la vista de seccion.</a:t>
          </a:r>
        </a:p>
      </dgm:t>
    </dgm:pt>
    <dgm:pt modelId="{4E8B0799-F474-4290-B9EC-733D13A59603}" type="parTrans" cxnId="{D9B24AE3-1D5C-416C-88C1-FA957EC5A230}">
      <dgm:prSet custT="1"/>
      <dgm:spPr/>
      <dgm:t>
        <a:bodyPr/>
        <a:lstStyle/>
        <a:p>
          <a:endParaRPr lang="es-DO" sz="700"/>
        </a:p>
      </dgm:t>
    </dgm:pt>
    <dgm:pt modelId="{23CCF09A-0DA3-4193-8782-209BCEE64C7E}" type="sibTrans" cxnId="{D9B24AE3-1D5C-416C-88C1-FA957EC5A230}">
      <dgm:prSet/>
      <dgm:spPr/>
      <dgm:t>
        <a:bodyPr/>
        <a:lstStyle/>
        <a:p>
          <a:endParaRPr lang="es-DO" sz="700"/>
        </a:p>
      </dgm:t>
    </dgm:pt>
    <dgm:pt modelId="{AAC8E4A2-E358-424B-B304-837E5907F846}">
      <dgm:prSet custT="1"/>
      <dgm:spPr/>
      <dgm:t>
        <a:bodyPr/>
        <a:lstStyle/>
        <a:p>
          <a:r>
            <a:rPr lang="es-DO" sz="700" b="0">
              <a:latin typeface="+mn-lt"/>
            </a:rPr>
            <a:t>Líneas de prioridad</a:t>
          </a:r>
        </a:p>
        <a:p>
          <a:r>
            <a:rPr lang="es-DO" sz="700" b="0">
              <a:latin typeface="+mn-lt"/>
            </a:rPr>
            <a:t>Cuando la linea de seccion esta sobre una linea central se deja visible la central pero se le colocan las dos flechas indicando la seccion.</a:t>
          </a:r>
          <a:endParaRPr lang="es-DO" sz="700"/>
        </a:p>
      </dgm:t>
    </dgm:pt>
    <dgm:pt modelId="{FE695014-4712-48C0-812D-A84975785A15}" type="parTrans" cxnId="{5D64B760-AB66-459A-8895-C701BFA34EA6}">
      <dgm:prSet custT="1"/>
      <dgm:spPr/>
      <dgm:t>
        <a:bodyPr/>
        <a:lstStyle/>
        <a:p>
          <a:endParaRPr lang="es-DO" sz="700"/>
        </a:p>
      </dgm:t>
    </dgm:pt>
    <dgm:pt modelId="{A86B387B-24B8-4E9A-B428-6FB484C096C0}" type="sibTrans" cxnId="{5D64B760-AB66-459A-8895-C701BFA34EA6}">
      <dgm:prSet/>
      <dgm:spPr/>
      <dgm:t>
        <a:bodyPr/>
        <a:lstStyle/>
        <a:p>
          <a:endParaRPr lang="es-DO" sz="700"/>
        </a:p>
      </dgm:t>
    </dgm:pt>
    <dgm:pt modelId="{796A96DD-7097-4F9A-9F08-A20E9D14C112}">
      <dgm:prSet custT="1"/>
      <dgm:spPr/>
      <dgm:t>
        <a:bodyPr/>
        <a:lstStyle/>
        <a:p>
          <a:r>
            <a:rPr lang="es-DO" sz="700" dirty="0"/>
            <a:t>Técnicas para las líneas de sección</a:t>
          </a:r>
        </a:p>
        <a:p>
          <a:r>
            <a:rPr lang="es-DO" sz="700" dirty="0"/>
            <a:t>las </a:t>
          </a:r>
          <a:r>
            <a:rPr lang="es-DO" sz="700" dirty="0" err="1"/>
            <a:t>lineas</a:t>
          </a:r>
          <a:r>
            <a:rPr lang="es-DO" sz="700" dirty="0"/>
            <a:t> de </a:t>
          </a:r>
          <a:r>
            <a:rPr lang="es-DO" sz="700" dirty="0" err="1"/>
            <a:t>seccion</a:t>
          </a:r>
          <a:r>
            <a:rPr lang="es-DO" sz="700" dirty="0"/>
            <a:t> se dibujan de manera recta y siempre son mas delgadas que las </a:t>
          </a:r>
          <a:r>
            <a:rPr lang="es-DO" sz="700" dirty="0" err="1"/>
            <a:t>lineas</a:t>
          </a:r>
          <a:r>
            <a:rPr lang="es-DO" sz="700" dirty="0"/>
            <a:t> visibles, </a:t>
          </a:r>
          <a:r>
            <a:rPr lang="es-DO" sz="700" dirty="0" err="1"/>
            <a:t>tambien</a:t>
          </a:r>
          <a:r>
            <a:rPr lang="es-DO" sz="700" dirty="0"/>
            <a:t> tienen un estilo en el cual la </a:t>
          </a:r>
          <a:r>
            <a:rPr lang="es-DO" sz="700" dirty="0" err="1"/>
            <a:t>linea</a:t>
          </a:r>
          <a:r>
            <a:rPr lang="es-DO" sz="700" dirty="0"/>
            <a:t> es cortada cada 1.5 mm, pero esto varía según el tamaño del dibujo.</a:t>
          </a:r>
        </a:p>
      </dgm:t>
    </dgm:pt>
    <dgm:pt modelId="{31FA43F6-3B6D-4D7C-8A6C-2CFA82BB9F42}" type="parTrans" cxnId="{673BD5D5-4548-4A88-9A7B-8AB07D3A467E}">
      <dgm:prSet custT="1"/>
      <dgm:spPr/>
      <dgm:t>
        <a:bodyPr/>
        <a:lstStyle/>
        <a:p>
          <a:endParaRPr lang="es-DO" sz="700"/>
        </a:p>
      </dgm:t>
    </dgm:pt>
    <dgm:pt modelId="{105A0A9B-3473-43B4-8311-FB34F5B69671}" type="sibTrans" cxnId="{673BD5D5-4548-4A88-9A7B-8AB07D3A467E}">
      <dgm:prSet/>
      <dgm:spPr/>
      <dgm:t>
        <a:bodyPr/>
        <a:lstStyle/>
        <a:p>
          <a:endParaRPr lang="es-DO" sz="700"/>
        </a:p>
      </dgm:t>
    </dgm:pt>
    <dgm:pt modelId="{B8B1CC0A-4555-4480-B42A-30F1947798DC}">
      <dgm:prSet custT="1"/>
      <dgm:spPr/>
      <dgm:t>
        <a:bodyPr/>
        <a:lstStyle/>
        <a:p>
          <a:r>
            <a:rPr lang="es-DO" sz="700"/>
            <a:t>palabras claves</a:t>
          </a:r>
        </a:p>
        <a:p>
          <a:r>
            <a:rPr lang="es-DO" sz="700"/>
            <a:t>Vistas ortograficas, vista estandar.</a:t>
          </a:r>
        </a:p>
      </dgm:t>
    </dgm:pt>
    <dgm:pt modelId="{9DCEA21D-F4CC-49B1-BB4A-C61C73FD960E}" type="parTrans" cxnId="{65EB2092-8235-43AF-8D34-A1D61D29EC81}">
      <dgm:prSet custT="1"/>
      <dgm:spPr/>
      <dgm:t>
        <a:bodyPr/>
        <a:lstStyle/>
        <a:p>
          <a:endParaRPr lang="es-DO" sz="700"/>
        </a:p>
      </dgm:t>
    </dgm:pt>
    <dgm:pt modelId="{C10A960F-592F-4C67-9A22-DE1D0149066B}" type="sibTrans" cxnId="{65EB2092-8235-43AF-8D34-A1D61D29EC81}">
      <dgm:prSet/>
      <dgm:spPr/>
      <dgm:t>
        <a:bodyPr/>
        <a:lstStyle/>
        <a:p>
          <a:endParaRPr lang="es-DO" sz="700"/>
        </a:p>
      </dgm:t>
    </dgm:pt>
    <dgm:pt modelId="{C05BCCC8-9D71-4C10-B9D7-1FB39A7A5516}">
      <dgm:prSet custT="1"/>
      <dgm:spPr/>
      <dgm:t>
        <a:bodyPr/>
        <a:lstStyle/>
        <a:p>
          <a:r>
            <a:rPr lang="es-DO" sz="700" dirty="0"/>
            <a:t>Estilo de las líneas</a:t>
          </a:r>
        </a:p>
        <a:p>
          <a:r>
            <a:rPr lang="es-DO" sz="700" dirty="0"/>
            <a:t>Las </a:t>
          </a:r>
          <a:r>
            <a:rPr lang="es-DO" sz="700" dirty="0" err="1"/>
            <a:t>lineas</a:t>
          </a:r>
          <a:r>
            <a:rPr lang="es-DO" sz="700" dirty="0"/>
            <a:t> de </a:t>
          </a:r>
          <a:r>
            <a:rPr lang="es-DO" sz="700" dirty="0" err="1"/>
            <a:t>seccion</a:t>
          </a:r>
          <a:r>
            <a:rPr lang="es-DO" sz="700" dirty="0"/>
            <a:t> siempre terminan en punta de flecha con la flecha indicando hacia donde se va a hacer la vista de </a:t>
          </a:r>
          <a:r>
            <a:rPr lang="es-DO" sz="700" dirty="0" err="1"/>
            <a:t>seccion</a:t>
          </a:r>
          <a:r>
            <a:rPr lang="es-DO" sz="700" dirty="0"/>
            <a:t>.</a:t>
          </a:r>
        </a:p>
      </dgm:t>
    </dgm:pt>
    <dgm:pt modelId="{20E6572E-9EF1-4D99-B9E2-AE1AB2FD56FB}" type="parTrans" cxnId="{2C1C8818-694F-4FFE-8098-385F2FB77102}">
      <dgm:prSet custT="1"/>
      <dgm:spPr/>
      <dgm:t>
        <a:bodyPr/>
        <a:lstStyle/>
        <a:p>
          <a:endParaRPr lang="es-DO" sz="700"/>
        </a:p>
      </dgm:t>
    </dgm:pt>
    <dgm:pt modelId="{31190612-99CB-4064-8117-8E726BF2539D}" type="sibTrans" cxnId="{2C1C8818-694F-4FFE-8098-385F2FB77102}">
      <dgm:prSet/>
      <dgm:spPr/>
      <dgm:t>
        <a:bodyPr/>
        <a:lstStyle/>
        <a:p>
          <a:endParaRPr lang="es-DO" sz="700"/>
        </a:p>
      </dgm:t>
    </dgm:pt>
    <dgm:pt modelId="{8AC4D38F-B6E6-43D3-AFFF-BAB0AEE67C6D}">
      <dgm:prSet custT="1"/>
      <dgm:spPr/>
      <dgm:t>
        <a:bodyPr/>
        <a:lstStyle/>
        <a:p>
          <a:r>
            <a:rPr lang="es-DO" sz="700"/>
            <a:t>palabras claves</a:t>
          </a:r>
        </a:p>
        <a:p>
          <a:r>
            <a:rPr lang="es-DO" sz="700"/>
            <a:t>Linea de plano de corte, linas de la vista.</a:t>
          </a:r>
        </a:p>
      </dgm:t>
    </dgm:pt>
    <dgm:pt modelId="{FA832E3E-22E1-4D90-A986-3693581109FD}" type="parTrans" cxnId="{164F286D-3818-4188-813F-D57AE9722945}">
      <dgm:prSet custT="1"/>
      <dgm:spPr/>
      <dgm:t>
        <a:bodyPr/>
        <a:lstStyle/>
        <a:p>
          <a:endParaRPr lang="es-DO" sz="700"/>
        </a:p>
      </dgm:t>
    </dgm:pt>
    <dgm:pt modelId="{F0D12705-E869-4C93-90A5-F3EA60494D82}" type="sibTrans" cxnId="{164F286D-3818-4188-813F-D57AE9722945}">
      <dgm:prSet/>
      <dgm:spPr/>
      <dgm:t>
        <a:bodyPr/>
        <a:lstStyle/>
        <a:p>
          <a:endParaRPr lang="es-DO" sz="700"/>
        </a:p>
      </dgm:t>
    </dgm:pt>
    <dgm:pt modelId="{0E298A10-B657-454C-B164-0F4BDA66AFED}">
      <dgm:prSet custT="1"/>
      <dgm:spPr/>
      <dgm:t>
        <a:bodyPr/>
        <a:lstStyle/>
        <a:p>
          <a:r>
            <a:rPr lang="es-DO" sz="700"/>
            <a:t>palabras claves</a:t>
          </a:r>
        </a:p>
        <a:p>
          <a:r>
            <a:rPr lang="es-DO" sz="700"/>
            <a:t>Achurrada, seccion de ensamble.</a:t>
          </a:r>
        </a:p>
      </dgm:t>
    </dgm:pt>
    <dgm:pt modelId="{6A881E3F-ADC8-45D8-8B86-E21DEC66CC3C}" type="parTrans" cxnId="{64C77AA1-5F21-4F8B-88C0-EECCCABAAC5D}">
      <dgm:prSet custT="1"/>
      <dgm:spPr/>
      <dgm:t>
        <a:bodyPr/>
        <a:lstStyle/>
        <a:p>
          <a:endParaRPr lang="es-DO" sz="700"/>
        </a:p>
      </dgm:t>
    </dgm:pt>
    <dgm:pt modelId="{E5FF3A8A-B532-461A-A88F-CC4AF095C975}" type="sibTrans" cxnId="{64C77AA1-5F21-4F8B-88C0-EECCCABAAC5D}">
      <dgm:prSet/>
      <dgm:spPr/>
      <dgm:t>
        <a:bodyPr/>
        <a:lstStyle/>
        <a:p>
          <a:endParaRPr lang="es-DO" sz="700"/>
        </a:p>
      </dgm:t>
    </dgm:pt>
    <dgm:pt modelId="{41155757-CDAB-42D8-BD43-3E91110C0424}">
      <dgm:prSet custT="1"/>
      <dgm:spPr/>
      <dgm:t>
        <a:bodyPr/>
        <a:lstStyle/>
        <a:p>
          <a:r>
            <a:rPr lang="es-DO" sz="700"/>
            <a:t>palabras claves</a:t>
          </a:r>
        </a:p>
        <a:p>
          <a:r>
            <a:rPr lang="es-DO" sz="700"/>
            <a:t>Interseccion, aristas visibles.</a:t>
          </a:r>
        </a:p>
      </dgm:t>
    </dgm:pt>
    <dgm:pt modelId="{31FE3CED-3065-4CF3-BDDC-C501ABC860AC}" type="parTrans" cxnId="{4064DAEE-1382-49D5-ACF9-6DF0D178408A}">
      <dgm:prSet custT="1"/>
      <dgm:spPr/>
      <dgm:t>
        <a:bodyPr/>
        <a:lstStyle/>
        <a:p>
          <a:endParaRPr lang="es-DO" sz="700"/>
        </a:p>
      </dgm:t>
    </dgm:pt>
    <dgm:pt modelId="{2F97566D-2F0C-4A1F-A344-9D96422A1EEA}" type="sibTrans" cxnId="{4064DAEE-1382-49D5-ACF9-6DF0D178408A}">
      <dgm:prSet/>
      <dgm:spPr/>
      <dgm:t>
        <a:bodyPr/>
        <a:lstStyle/>
        <a:p>
          <a:endParaRPr lang="es-DO" sz="700"/>
        </a:p>
      </dgm:t>
    </dgm:pt>
    <dgm:pt modelId="{EBAC564C-F306-4931-9F24-073DFB5E0E58}">
      <dgm:prSet custT="1"/>
      <dgm:spPr/>
      <dgm:t>
        <a:bodyPr/>
        <a:lstStyle/>
        <a:p>
          <a:r>
            <a:rPr lang="es-DO" sz="700"/>
            <a:t>palabras claves</a:t>
          </a:r>
        </a:p>
        <a:p>
          <a:r>
            <a:rPr lang="es-DO" sz="700"/>
            <a:t>Contemplada, linea de corte.</a:t>
          </a:r>
        </a:p>
      </dgm:t>
    </dgm:pt>
    <dgm:pt modelId="{7FB85AA0-4106-419D-B3F9-5CAC378A275D}" type="parTrans" cxnId="{80BBDF91-49E9-456D-87E4-4082BDBFDB1A}">
      <dgm:prSet custT="1"/>
      <dgm:spPr/>
      <dgm:t>
        <a:bodyPr/>
        <a:lstStyle/>
        <a:p>
          <a:endParaRPr lang="es-DO" sz="700"/>
        </a:p>
      </dgm:t>
    </dgm:pt>
    <dgm:pt modelId="{801F78D1-A812-483E-9A33-BCA915D5A5F6}" type="sibTrans" cxnId="{80BBDF91-49E9-456D-87E4-4082BDBFDB1A}">
      <dgm:prSet/>
      <dgm:spPr/>
      <dgm:t>
        <a:bodyPr/>
        <a:lstStyle/>
        <a:p>
          <a:endParaRPr lang="es-DO" sz="700"/>
        </a:p>
      </dgm:t>
    </dgm:pt>
    <dgm:pt modelId="{E7A35045-F049-4F2A-86DE-BF515490808F}">
      <dgm:prSet custT="1"/>
      <dgm:spPr/>
      <dgm:t>
        <a:bodyPr/>
        <a:lstStyle/>
        <a:p>
          <a:r>
            <a:rPr lang="es-DO" sz="700"/>
            <a:t>¿Qué  se hace con la otra parte  de l seccionado?</a:t>
          </a:r>
        </a:p>
        <a:p>
          <a:r>
            <a:rPr lang="es-DO" sz="700"/>
            <a:t>esta no se presenta, basicamente se elimina?</a:t>
          </a:r>
        </a:p>
      </dgm:t>
    </dgm:pt>
    <dgm:pt modelId="{A97314A8-6042-45BF-AA95-F45A547AC0EF}" type="parTrans" cxnId="{75A20047-17BE-45F0-A312-104730B96823}">
      <dgm:prSet custT="1"/>
      <dgm:spPr/>
      <dgm:t>
        <a:bodyPr/>
        <a:lstStyle/>
        <a:p>
          <a:endParaRPr lang="es-DO" sz="700"/>
        </a:p>
      </dgm:t>
    </dgm:pt>
    <dgm:pt modelId="{9574350A-3936-42ED-B17E-CD08BEA93512}" type="sibTrans" cxnId="{75A20047-17BE-45F0-A312-104730B96823}">
      <dgm:prSet/>
      <dgm:spPr/>
      <dgm:t>
        <a:bodyPr/>
        <a:lstStyle/>
        <a:p>
          <a:endParaRPr lang="es-DO" sz="700"/>
        </a:p>
      </dgm:t>
    </dgm:pt>
    <dgm:pt modelId="{03CBA661-D957-4DFE-AAD4-3294D9127CF7}">
      <dgm:prSet custT="1"/>
      <dgm:spPr/>
      <dgm:t>
        <a:bodyPr/>
        <a:lstStyle/>
        <a:p>
          <a:r>
            <a:rPr lang="es-DO" sz="700"/>
            <a:t>¿Qué representa una linea de plano de corte?</a:t>
          </a:r>
        </a:p>
        <a:p>
          <a:r>
            <a:rPr lang="es-DO" sz="700"/>
            <a:t>representa desde donde es que se esta mostrando la vista de seccion.</a:t>
          </a:r>
        </a:p>
      </dgm:t>
    </dgm:pt>
    <dgm:pt modelId="{FEDD3516-68C1-456B-A324-A17BE259FA73}" type="parTrans" cxnId="{5089ABC3-77EF-4E3D-95F8-70D998E561D3}">
      <dgm:prSet custT="1"/>
      <dgm:spPr/>
      <dgm:t>
        <a:bodyPr/>
        <a:lstStyle/>
        <a:p>
          <a:endParaRPr lang="es-DO" sz="700"/>
        </a:p>
      </dgm:t>
    </dgm:pt>
    <dgm:pt modelId="{93BE0479-F5A2-488A-9EF4-D6D5F2805D1A}" type="sibTrans" cxnId="{5089ABC3-77EF-4E3D-95F8-70D998E561D3}">
      <dgm:prSet/>
      <dgm:spPr/>
      <dgm:t>
        <a:bodyPr/>
        <a:lstStyle/>
        <a:p>
          <a:endParaRPr lang="es-DO" sz="700"/>
        </a:p>
      </dgm:t>
    </dgm:pt>
    <dgm:pt modelId="{67A2C579-E830-4CA6-A7E0-8E0FB7BFAFA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DO" sz="700"/>
        </a:p>
      </dgm:t>
    </dgm:pt>
    <dgm:pt modelId="{3B146E59-A25C-4EF3-A586-6AB4CFC3E00C}" type="parTrans" cxnId="{5E0D5C8F-3583-44D0-A07C-B2E5A70206E2}">
      <dgm:prSet custT="1"/>
      <dgm:spPr/>
      <dgm:t>
        <a:bodyPr/>
        <a:lstStyle/>
        <a:p>
          <a:endParaRPr lang="es-DO" sz="700"/>
        </a:p>
      </dgm:t>
    </dgm:pt>
    <dgm:pt modelId="{7256D24C-C051-4FDA-B21B-CD5361D7DD38}" type="sibTrans" cxnId="{5E0D5C8F-3583-44D0-A07C-B2E5A70206E2}">
      <dgm:prSet/>
      <dgm:spPr/>
      <dgm:t>
        <a:bodyPr/>
        <a:lstStyle/>
        <a:p>
          <a:endParaRPr lang="es-DO" sz="700"/>
        </a:p>
      </dgm:t>
    </dgm:pt>
    <dgm:pt modelId="{E20B354F-1C7B-41EA-9C77-A8667421D525}">
      <dgm:prSet custT="1"/>
      <dgm:spPr/>
      <dgm:t>
        <a:bodyPr/>
        <a:lstStyle/>
        <a:p>
          <a:r>
            <a:rPr lang="es-DO" sz="700"/>
            <a:t>¿Porque se omiten las lines ocultas?</a:t>
          </a:r>
        </a:p>
        <a:p>
          <a:r>
            <a:rPr lang="es-DO" sz="700"/>
            <a:t>porque estas son solo para entender mejor la pieza.</a:t>
          </a:r>
        </a:p>
      </dgm:t>
    </dgm:pt>
    <dgm:pt modelId="{6996758D-3272-49D4-B4B2-008E17D1F89D}" type="parTrans" cxnId="{1DDB20A0-E936-41C6-B5FA-80C36E1D8079}">
      <dgm:prSet custT="1"/>
      <dgm:spPr/>
      <dgm:t>
        <a:bodyPr/>
        <a:lstStyle/>
        <a:p>
          <a:endParaRPr lang="es-DO" sz="700"/>
        </a:p>
      </dgm:t>
    </dgm:pt>
    <dgm:pt modelId="{D0BA1244-ABB5-40CF-8EC6-88D15EA90AEB}" type="sibTrans" cxnId="{1DDB20A0-E936-41C6-B5FA-80C36E1D8079}">
      <dgm:prSet/>
      <dgm:spPr/>
      <dgm:t>
        <a:bodyPr/>
        <a:lstStyle/>
        <a:p>
          <a:endParaRPr lang="es-DO" sz="700"/>
        </a:p>
      </dgm:t>
    </dgm:pt>
    <dgm:pt modelId="{9987BA79-F98F-4532-BA9D-26B134CA3D31}">
      <dgm:prSet custT="1"/>
      <dgm:spPr/>
      <dgm:t>
        <a:bodyPr/>
        <a:lstStyle/>
        <a:p>
          <a:r>
            <a:rPr lang="es-DO" sz="700"/>
            <a:t>¿Por qué son importantes las flechas al final de las lineas del plano de corte?</a:t>
          </a:r>
        </a:p>
        <a:p>
          <a:r>
            <a:rPr lang="es-DO" sz="700"/>
            <a:t>porque asi sabemos cual es la vista que se esta presentando.</a:t>
          </a:r>
        </a:p>
      </dgm:t>
    </dgm:pt>
    <dgm:pt modelId="{EC347F58-41A2-4067-A3A5-844DA15E4B49}" type="parTrans" cxnId="{7359095C-BBF7-42A5-973C-4D0BA48FB744}">
      <dgm:prSet custT="1"/>
      <dgm:spPr/>
      <dgm:t>
        <a:bodyPr/>
        <a:lstStyle/>
        <a:p>
          <a:endParaRPr lang="es-DO" sz="700"/>
        </a:p>
      </dgm:t>
    </dgm:pt>
    <dgm:pt modelId="{E6C0566C-F28D-403F-9AA2-5F9C7035F9AD}" type="sibTrans" cxnId="{7359095C-BBF7-42A5-973C-4D0BA48FB744}">
      <dgm:prSet/>
      <dgm:spPr/>
      <dgm:t>
        <a:bodyPr/>
        <a:lstStyle/>
        <a:p>
          <a:endParaRPr lang="es-DO" sz="700"/>
        </a:p>
      </dgm:t>
    </dgm:pt>
    <dgm:pt modelId="{384D9FFB-0D59-4EBA-843A-8D6B7A95A89B}">
      <dgm:prSet custT="1"/>
      <dgm:spPr>
        <a:blipFill dpi="0" rotWithShape="0">
          <a:blip xmlns:r="http://schemas.openxmlformats.org/officeDocument/2006/relationships" r:embed="rId2"/>
          <a:srcRect/>
          <a:stretch>
            <a:fillRect l="-45027" t="-934" r="45027" b="934"/>
          </a:stretch>
        </a:blipFill>
      </dgm:spPr>
      <dgm:t>
        <a:bodyPr/>
        <a:lstStyle/>
        <a:p>
          <a:endParaRPr lang="es-DO" sz="700"/>
        </a:p>
      </dgm:t>
    </dgm:pt>
    <dgm:pt modelId="{47D0031A-E7A7-4BA1-B95C-4F62B2D99112}" type="parTrans" cxnId="{727035B5-0E14-49FE-BF3B-E0554E3CBC3F}">
      <dgm:prSet custT="1"/>
      <dgm:spPr/>
      <dgm:t>
        <a:bodyPr/>
        <a:lstStyle/>
        <a:p>
          <a:endParaRPr lang="es-DO" sz="700"/>
        </a:p>
      </dgm:t>
    </dgm:pt>
    <dgm:pt modelId="{32198963-9C55-40F5-9A69-578EB074ACDE}" type="sibTrans" cxnId="{727035B5-0E14-49FE-BF3B-E0554E3CBC3F}">
      <dgm:prSet/>
      <dgm:spPr/>
      <dgm:t>
        <a:bodyPr/>
        <a:lstStyle/>
        <a:p>
          <a:endParaRPr lang="es-DO" sz="700"/>
        </a:p>
      </dgm:t>
    </dgm:pt>
    <dgm:pt modelId="{E247CE24-4EAC-48CD-8FF8-800142EABAE7}">
      <dgm:prSet custT="1"/>
      <dgm:spPr/>
      <dgm:t>
        <a:bodyPr/>
        <a:lstStyle/>
        <a:p>
          <a:r>
            <a:rPr lang="es-DO" sz="700"/>
            <a:t>¿En caso de que la linea valla sobre una linea de prioridad que se hace?</a:t>
          </a:r>
        </a:p>
        <a:p>
          <a:r>
            <a:rPr lang="es-DO" sz="700"/>
            <a:t>se dibuja la linea de prioridad pero al final de la misma se ponen las flechas de la linea de seccion.</a:t>
          </a:r>
        </a:p>
      </dgm:t>
    </dgm:pt>
    <dgm:pt modelId="{64B736F1-06A0-44B2-8F66-44D185564357}" type="parTrans" cxnId="{1B1B1861-E41D-46BE-BB61-FDBA1F63DE85}">
      <dgm:prSet custT="1"/>
      <dgm:spPr/>
      <dgm:t>
        <a:bodyPr/>
        <a:lstStyle/>
        <a:p>
          <a:endParaRPr lang="es-DO" sz="700"/>
        </a:p>
      </dgm:t>
    </dgm:pt>
    <dgm:pt modelId="{6137FA9E-CBE2-4236-B4E2-E7A2884EAA38}" type="sibTrans" cxnId="{1B1B1861-E41D-46BE-BB61-FDBA1F63DE85}">
      <dgm:prSet/>
      <dgm:spPr/>
      <dgm:t>
        <a:bodyPr/>
        <a:lstStyle/>
        <a:p>
          <a:endParaRPr lang="es-DO" sz="700"/>
        </a:p>
      </dgm:t>
    </dgm:pt>
    <dgm:pt modelId="{CCE178F9-A282-4F4A-BECB-EA060A0EE55E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DO" sz="700"/>
        </a:p>
      </dgm:t>
    </dgm:pt>
    <dgm:pt modelId="{4EE31C4F-03A6-433D-9E39-FAFCD8D016A5}" type="parTrans" cxnId="{384DE7AF-8DC2-4216-8F4B-C15320FC5EEE}">
      <dgm:prSet custT="1"/>
      <dgm:spPr/>
      <dgm:t>
        <a:bodyPr/>
        <a:lstStyle/>
        <a:p>
          <a:endParaRPr lang="es-DO" sz="700"/>
        </a:p>
      </dgm:t>
    </dgm:pt>
    <dgm:pt modelId="{91AD5CD0-7BF5-4509-A803-8C01C9EE9AC9}" type="sibTrans" cxnId="{384DE7AF-8DC2-4216-8F4B-C15320FC5EEE}">
      <dgm:prSet/>
      <dgm:spPr/>
      <dgm:t>
        <a:bodyPr/>
        <a:lstStyle/>
        <a:p>
          <a:endParaRPr lang="es-DO" sz="700"/>
        </a:p>
      </dgm:t>
    </dgm:pt>
    <dgm:pt modelId="{AD20287F-3BAA-4C86-B33C-710B228655F6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DO" sz="700"/>
        </a:p>
      </dgm:t>
    </dgm:pt>
    <dgm:pt modelId="{9027498D-EFF4-4E43-B93F-85A27B040827}" type="parTrans" cxnId="{48C12F3E-E56C-476A-BCAC-1423D6B0E41E}">
      <dgm:prSet custT="1"/>
      <dgm:spPr/>
      <dgm:t>
        <a:bodyPr/>
        <a:lstStyle/>
        <a:p>
          <a:endParaRPr lang="es-DO" sz="700"/>
        </a:p>
      </dgm:t>
    </dgm:pt>
    <dgm:pt modelId="{E0391F19-3474-4D22-9953-9B84CE138804}" type="sibTrans" cxnId="{48C12F3E-E56C-476A-BCAC-1423D6B0E41E}">
      <dgm:prSet/>
      <dgm:spPr/>
      <dgm:t>
        <a:bodyPr/>
        <a:lstStyle/>
        <a:p>
          <a:endParaRPr lang="es-DO" sz="700"/>
        </a:p>
      </dgm:t>
    </dgm:pt>
    <dgm:pt modelId="{1575C168-BA4B-4D6A-99B7-0FA6A046AE95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DO" sz="700"/>
        </a:p>
      </dgm:t>
    </dgm:pt>
    <dgm:pt modelId="{CAB704DC-DB62-40F1-8E50-A80224616169}" type="parTrans" cxnId="{DC69C2C0-2F3D-41FA-8E88-276EDF2CE3EA}">
      <dgm:prSet custT="1"/>
      <dgm:spPr/>
      <dgm:t>
        <a:bodyPr/>
        <a:lstStyle/>
        <a:p>
          <a:endParaRPr lang="es-DO" sz="700"/>
        </a:p>
      </dgm:t>
    </dgm:pt>
    <dgm:pt modelId="{EE4B6E7D-4B54-4A98-B75B-DD739269F691}" type="sibTrans" cxnId="{DC69C2C0-2F3D-41FA-8E88-276EDF2CE3EA}">
      <dgm:prSet/>
      <dgm:spPr/>
      <dgm:t>
        <a:bodyPr/>
        <a:lstStyle/>
        <a:p>
          <a:endParaRPr lang="es-DO" sz="700"/>
        </a:p>
      </dgm:t>
    </dgm:pt>
    <dgm:pt modelId="{01158393-8E33-478C-BE0B-6BAC903F4429}" type="pres">
      <dgm:prSet presAssocID="{88632219-8908-4962-91C7-E63CF0ACD7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948B8094-0B6C-444E-8956-C1C4EE425C86}" type="pres">
      <dgm:prSet presAssocID="{72EFA418-B3F6-4B54-82D3-9CB5EF06D01B}" presName="root1" presStyleCnt="0"/>
      <dgm:spPr/>
    </dgm:pt>
    <dgm:pt modelId="{383BAE2A-B4B3-4CD4-A30E-33F2C2640FE1}" type="pres">
      <dgm:prSet presAssocID="{72EFA418-B3F6-4B54-82D3-9CB5EF06D01B}" presName="LevelOneTextNode" presStyleLbl="node0" presStyleIdx="0" presStyleCnt="1" custScaleX="140941" custScaleY="236569" custLinFactNeighborX="-98350" custLinFactNeighborY="13332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6A73D94B-6674-4D9C-A47D-740D1486565B}" type="pres">
      <dgm:prSet presAssocID="{72EFA418-B3F6-4B54-82D3-9CB5EF06D01B}" presName="level2hierChild" presStyleCnt="0"/>
      <dgm:spPr/>
    </dgm:pt>
    <dgm:pt modelId="{8ACEEA75-1C1A-40BE-801D-56B5D29A0985}" type="pres">
      <dgm:prSet presAssocID="{1E91E156-631D-4774-853F-73506554DEE8}" presName="conn2-1" presStyleLbl="parChTrans1D2" presStyleIdx="0" presStyleCnt="2"/>
      <dgm:spPr/>
      <dgm:t>
        <a:bodyPr/>
        <a:lstStyle/>
        <a:p>
          <a:endParaRPr lang="es-DO"/>
        </a:p>
      </dgm:t>
    </dgm:pt>
    <dgm:pt modelId="{98277D98-792A-4E92-9F7A-CAD9FFFD16E9}" type="pres">
      <dgm:prSet presAssocID="{1E91E156-631D-4774-853F-73506554DEE8}" presName="connTx" presStyleLbl="parChTrans1D2" presStyleIdx="0" presStyleCnt="2"/>
      <dgm:spPr/>
      <dgm:t>
        <a:bodyPr/>
        <a:lstStyle/>
        <a:p>
          <a:endParaRPr lang="es-DO"/>
        </a:p>
      </dgm:t>
    </dgm:pt>
    <dgm:pt modelId="{E298531D-8628-4948-AAC8-CF14E3EE12A8}" type="pres">
      <dgm:prSet presAssocID="{CD5025B4-9E3D-40AC-A915-53A04E927E08}" presName="root2" presStyleCnt="0"/>
      <dgm:spPr/>
    </dgm:pt>
    <dgm:pt modelId="{74A8CA0D-BFC8-4E4A-B49B-1A768437015B}" type="pres">
      <dgm:prSet presAssocID="{CD5025B4-9E3D-40AC-A915-53A04E927E08}" presName="LevelTwoTextNode" presStyleLbl="node2" presStyleIdx="0" presStyleCnt="2" custScaleY="110851" custLinFactNeighborX="-93104" custLinFactNeighborY="79255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52EE0E2A-A19F-4388-8F91-7BC867881D14}" type="pres">
      <dgm:prSet presAssocID="{CD5025B4-9E3D-40AC-A915-53A04E927E08}" presName="level3hierChild" presStyleCnt="0"/>
      <dgm:spPr/>
    </dgm:pt>
    <dgm:pt modelId="{AF8F1394-30FF-4CEF-8D27-91733F42ADD1}" type="pres">
      <dgm:prSet presAssocID="{8E620330-D72E-4605-9DBF-2EE7B34BC6BA}" presName="conn2-1" presStyleLbl="parChTrans1D3" presStyleIdx="0" presStyleCnt="5"/>
      <dgm:spPr/>
      <dgm:t>
        <a:bodyPr/>
        <a:lstStyle/>
        <a:p>
          <a:endParaRPr lang="es-DO"/>
        </a:p>
      </dgm:t>
    </dgm:pt>
    <dgm:pt modelId="{A2228744-A539-464F-82DB-02AA3753319C}" type="pres">
      <dgm:prSet presAssocID="{8E620330-D72E-4605-9DBF-2EE7B34BC6BA}" presName="connTx" presStyleLbl="parChTrans1D3" presStyleIdx="0" presStyleCnt="5"/>
      <dgm:spPr/>
      <dgm:t>
        <a:bodyPr/>
        <a:lstStyle/>
        <a:p>
          <a:endParaRPr lang="es-DO"/>
        </a:p>
      </dgm:t>
    </dgm:pt>
    <dgm:pt modelId="{0D5B96DF-DB8D-4626-8B5E-D9D15B54F4C5}" type="pres">
      <dgm:prSet presAssocID="{CFD51677-4EF2-478A-B957-511A2F6BD1B7}" presName="root2" presStyleCnt="0"/>
      <dgm:spPr/>
    </dgm:pt>
    <dgm:pt modelId="{8BB029B7-7845-4EAD-8E63-FE97F5802B5E}" type="pres">
      <dgm:prSet presAssocID="{CFD51677-4EF2-478A-B957-511A2F6BD1B7}" presName="LevelTwoTextNode" presStyleLbl="node3" presStyleIdx="0" presStyleCnt="5" custScaleX="110429" custScaleY="160704" custLinFactX="-5424" custLinFactNeighborX="-100000" custLinFactNeighborY="7023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4C03328E-AF28-4955-8C39-E515DD2624BF}" type="pres">
      <dgm:prSet presAssocID="{CFD51677-4EF2-478A-B957-511A2F6BD1B7}" presName="level3hierChild" presStyleCnt="0"/>
      <dgm:spPr/>
    </dgm:pt>
    <dgm:pt modelId="{1E55F2B7-7E5F-452A-ABD5-CA817C2A2377}" type="pres">
      <dgm:prSet presAssocID="{9DCEA21D-F4CC-49B1-BB4A-C61C73FD960E}" presName="conn2-1" presStyleLbl="parChTrans1D4" presStyleIdx="0" presStyleCnt="15"/>
      <dgm:spPr/>
      <dgm:t>
        <a:bodyPr/>
        <a:lstStyle/>
        <a:p>
          <a:endParaRPr lang="es-DO"/>
        </a:p>
      </dgm:t>
    </dgm:pt>
    <dgm:pt modelId="{7D1030CD-7297-4B56-8B95-9EEBC57DC91C}" type="pres">
      <dgm:prSet presAssocID="{9DCEA21D-F4CC-49B1-BB4A-C61C73FD960E}" presName="connTx" presStyleLbl="parChTrans1D4" presStyleIdx="0" presStyleCnt="15"/>
      <dgm:spPr/>
      <dgm:t>
        <a:bodyPr/>
        <a:lstStyle/>
        <a:p>
          <a:endParaRPr lang="es-DO"/>
        </a:p>
      </dgm:t>
    </dgm:pt>
    <dgm:pt modelId="{1F1BE303-553C-4BA3-B872-AF16B7444667}" type="pres">
      <dgm:prSet presAssocID="{B8B1CC0A-4555-4480-B42A-30F1947798DC}" presName="root2" presStyleCnt="0"/>
      <dgm:spPr/>
    </dgm:pt>
    <dgm:pt modelId="{58B71C6C-2467-4A70-BD0F-2FAEA916174E}" type="pres">
      <dgm:prSet presAssocID="{B8B1CC0A-4555-4480-B42A-30F1947798DC}" presName="LevelTwoTextNode" presStyleLbl="node4" presStyleIdx="0" presStyleCnt="15" custLinFactNeighborX="-75437" custLinFactNeighborY="5803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8E41A109-F2F9-4649-9E02-660E109AF349}" type="pres">
      <dgm:prSet presAssocID="{B8B1CC0A-4555-4480-B42A-30F1947798DC}" presName="level3hierChild" presStyleCnt="0"/>
      <dgm:spPr/>
    </dgm:pt>
    <dgm:pt modelId="{3778727D-422E-4E7A-B67A-7D338D89FC34}" type="pres">
      <dgm:prSet presAssocID="{A97314A8-6042-45BF-AA95-F45A547AC0EF}" presName="conn2-1" presStyleLbl="parChTrans1D4" presStyleIdx="1" presStyleCnt="15"/>
      <dgm:spPr/>
      <dgm:t>
        <a:bodyPr/>
        <a:lstStyle/>
        <a:p>
          <a:endParaRPr lang="es-DO"/>
        </a:p>
      </dgm:t>
    </dgm:pt>
    <dgm:pt modelId="{156EFED9-8F1D-4827-94CC-C5CB7A3412D5}" type="pres">
      <dgm:prSet presAssocID="{A97314A8-6042-45BF-AA95-F45A547AC0EF}" presName="connTx" presStyleLbl="parChTrans1D4" presStyleIdx="1" presStyleCnt="15"/>
      <dgm:spPr/>
      <dgm:t>
        <a:bodyPr/>
        <a:lstStyle/>
        <a:p>
          <a:endParaRPr lang="es-DO"/>
        </a:p>
      </dgm:t>
    </dgm:pt>
    <dgm:pt modelId="{DD5D35FE-A486-4AE9-B18E-80CDC879DF0F}" type="pres">
      <dgm:prSet presAssocID="{E7A35045-F049-4F2A-86DE-BF515490808F}" presName="root2" presStyleCnt="0"/>
      <dgm:spPr/>
    </dgm:pt>
    <dgm:pt modelId="{F74B5407-0904-4723-B662-875D47F9FF8C}" type="pres">
      <dgm:prSet presAssocID="{E7A35045-F049-4F2A-86DE-BF515490808F}" presName="LevelTwoTextNode" presStyleLbl="node4" presStyleIdx="1" presStyleCnt="15" custScaleX="215571" custScaleY="48830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ADD7F4FF-3458-4DF0-9A68-A67050223E64}" type="pres">
      <dgm:prSet presAssocID="{E7A35045-F049-4F2A-86DE-BF515490808F}" presName="level3hierChild" presStyleCnt="0"/>
      <dgm:spPr/>
    </dgm:pt>
    <dgm:pt modelId="{77679B35-3F97-4617-8882-717DD87A8AEF}" type="pres">
      <dgm:prSet presAssocID="{9027498D-EFF4-4E43-B93F-85A27B040827}" presName="conn2-1" presStyleLbl="parChTrans1D4" presStyleIdx="2" presStyleCnt="15"/>
      <dgm:spPr/>
      <dgm:t>
        <a:bodyPr/>
        <a:lstStyle/>
        <a:p>
          <a:endParaRPr lang="es-DO"/>
        </a:p>
      </dgm:t>
    </dgm:pt>
    <dgm:pt modelId="{BB118D19-65AF-4059-8FCC-56BEA2B6770D}" type="pres">
      <dgm:prSet presAssocID="{9027498D-EFF4-4E43-B93F-85A27B040827}" presName="connTx" presStyleLbl="parChTrans1D4" presStyleIdx="2" presStyleCnt="15"/>
      <dgm:spPr/>
      <dgm:t>
        <a:bodyPr/>
        <a:lstStyle/>
        <a:p>
          <a:endParaRPr lang="es-DO"/>
        </a:p>
      </dgm:t>
    </dgm:pt>
    <dgm:pt modelId="{AC26FFD5-CB22-4799-8991-A15A9117DF17}" type="pres">
      <dgm:prSet presAssocID="{AD20287F-3BAA-4C86-B33C-710B228655F6}" presName="root2" presStyleCnt="0"/>
      <dgm:spPr/>
    </dgm:pt>
    <dgm:pt modelId="{6675D768-0D71-454D-A1B2-8AE5EB161527}" type="pres">
      <dgm:prSet presAssocID="{AD20287F-3BAA-4C86-B33C-710B228655F6}" presName="LevelTwoTextNode" presStyleLbl="node4" presStyleIdx="2" presStyleCnt="15" custScaleX="79589" custScaleY="114043" custLinFactNeighborX="2120" custLinFactNeighborY="-1060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31FB7F58-08CA-46F5-836E-6EE45430012A}" type="pres">
      <dgm:prSet presAssocID="{AD20287F-3BAA-4C86-B33C-710B228655F6}" presName="level3hierChild" presStyleCnt="0"/>
      <dgm:spPr/>
    </dgm:pt>
    <dgm:pt modelId="{8DDA7BBC-A145-47A9-82D6-DEB401B17245}" type="pres">
      <dgm:prSet presAssocID="{FE695014-4712-48C0-812D-A84975785A15}" presName="conn2-1" presStyleLbl="parChTrans1D3" presStyleIdx="1" presStyleCnt="5"/>
      <dgm:spPr/>
      <dgm:t>
        <a:bodyPr/>
        <a:lstStyle/>
        <a:p>
          <a:endParaRPr lang="es-DO"/>
        </a:p>
      </dgm:t>
    </dgm:pt>
    <dgm:pt modelId="{261C925D-7337-4B8F-B4D4-41B0833E9141}" type="pres">
      <dgm:prSet presAssocID="{FE695014-4712-48C0-812D-A84975785A15}" presName="connTx" presStyleLbl="parChTrans1D3" presStyleIdx="1" presStyleCnt="5"/>
      <dgm:spPr/>
      <dgm:t>
        <a:bodyPr/>
        <a:lstStyle/>
        <a:p>
          <a:endParaRPr lang="es-DO"/>
        </a:p>
      </dgm:t>
    </dgm:pt>
    <dgm:pt modelId="{5B55C2C5-DAFA-4266-8FA5-D5B7506FBEDB}" type="pres">
      <dgm:prSet presAssocID="{AAC8E4A2-E358-424B-B304-837E5907F846}" presName="root2" presStyleCnt="0"/>
      <dgm:spPr/>
    </dgm:pt>
    <dgm:pt modelId="{D9A4B7B8-CDC5-4E2F-ACCD-3D5F51DD4B1E}" type="pres">
      <dgm:prSet presAssocID="{AAC8E4A2-E358-424B-B304-837E5907F846}" presName="LevelTwoTextNode" presStyleLbl="node3" presStyleIdx="1" presStyleCnt="5" custScaleX="105668" custScaleY="138007" custLinFactX="-4467" custLinFactNeighborX="-100000" custLinFactNeighborY="-3234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ECA7FAE0-00E3-435E-B8C2-6A0AE04891B6}" type="pres">
      <dgm:prSet presAssocID="{AAC8E4A2-E358-424B-B304-837E5907F846}" presName="level3hierChild" presStyleCnt="0"/>
      <dgm:spPr/>
    </dgm:pt>
    <dgm:pt modelId="{AC751C09-C4C3-4C62-BF7A-58F99909E834}" type="pres">
      <dgm:prSet presAssocID="{FA832E3E-22E1-4D90-A986-3693581109FD}" presName="conn2-1" presStyleLbl="parChTrans1D4" presStyleIdx="3" presStyleCnt="15"/>
      <dgm:spPr/>
      <dgm:t>
        <a:bodyPr/>
        <a:lstStyle/>
        <a:p>
          <a:endParaRPr lang="es-DO"/>
        </a:p>
      </dgm:t>
    </dgm:pt>
    <dgm:pt modelId="{98565CC1-D410-4594-9BE0-5318A95B1F3E}" type="pres">
      <dgm:prSet presAssocID="{FA832E3E-22E1-4D90-A986-3693581109FD}" presName="connTx" presStyleLbl="parChTrans1D4" presStyleIdx="3" presStyleCnt="15"/>
      <dgm:spPr/>
      <dgm:t>
        <a:bodyPr/>
        <a:lstStyle/>
        <a:p>
          <a:endParaRPr lang="es-DO"/>
        </a:p>
      </dgm:t>
    </dgm:pt>
    <dgm:pt modelId="{41F1B390-F2E1-4867-AD8B-FC626830A5F9}" type="pres">
      <dgm:prSet presAssocID="{8AC4D38F-B6E6-43D3-AFFF-BAB0AEE67C6D}" presName="root2" presStyleCnt="0"/>
      <dgm:spPr/>
    </dgm:pt>
    <dgm:pt modelId="{7BBBEECF-FAB4-46CB-BC57-506BC4EE95B1}" type="pres">
      <dgm:prSet presAssocID="{8AC4D38F-B6E6-43D3-AFFF-BAB0AEE67C6D}" presName="LevelTwoTextNode" presStyleLbl="node4" presStyleIdx="3" presStyleCnt="15" custLinFactNeighborX="-77924" custLinFactNeighborY="2487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FED6B5BB-BC39-4D3E-B403-A4001DB56AD7}" type="pres">
      <dgm:prSet presAssocID="{8AC4D38F-B6E6-43D3-AFFF-BAB0AEE67C6D}" presName="level3hierChild" presStyleCnt="0"/>
      <dgm:spPr/>
    </dgm:pt>
    <dgm:pt modelId="{5FB7976A-870A-4006-848E-039B6D0E28BF}" type="pres">
      <dgm:prSet presAssocID="{FEDD3516-68C1-456B-A324-A17BE259FA73}" presName="conn2-1" presStyleLbl="parChTrans1D4" presStyleIdx="4" presStyleCnt="15"/>
      <dgm:spPr/>
      <dgm:t>
        <a:bodyPr/>
        <a:lstStyle/>
        <a:p>
          <a:endParaRPr lang="es-DO"/>
        </a:p>
      </dgm:t>
    </dgm:pt>
    <dgm:pt modelId="{D73C3406-938E-4E35-AE66-4E1DE04D6466}" type="pres">
      <dgm:prSet presAssocID="{FEDD3516-68C1-456B-A324-A17BE259FA73}" presName="connTx" presStyleLbl="parChTrans1D4" presStyleIdx="4" presStyleCnt="15"/>
      <dgm:spPr/>
      <dgm:t>
        <a:bodyPr/>
        <a:lstStyle/>
        <a:p>
          <a:endParaRPr lang="es-DO"/>
        </a:p>
      </dgm:t>
    </dgm:pt>
    <dgm:pt modelId="{B85498CC-E705-4E82-BD69-410F4D972644}" type="pres">
      <dgm:prSet presAssocID="{03CBA661-D957-4DFE-AAD4-3294D9127CF7}" presName="root2" presStyleCnt="0"/>
      <dgm:spPr/>
    </dgm:pt>
    <dgm:pt modelId="{73622164-6022-4621-86DD-F2F2548EEB53}" type="pres">
      <dgm:prSet presAssocID="{03CBA661-D957-4DFE-AAD4-3294D9127CF7}" presName="LevelTwoTextNode" presStyleLbl="node4" presStyleIdx="4" presStyleCnt="15" custScaleX="218909" custScaleY="63818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4CFF5721-8569-421F-A656-82DE0CEEAA2C}" type="pres">
      <dgm:prSet presAssocID="{03CBA661-D957-4DFE-AAD4-3294D9127CF7}" presName="level3hierChild" presStyleCnt="0"/>
      <dgm:spPr/>
    </dgm:pt>
    <dgm:pt modelId="{A07DAD86-D367-4F06-867D-88C7B15384EE}" type="pres">
      <dgm:prSet presAssocID="{3B146E59-A25C-4EF3-A586-6AB4CFC3E00C}" presName="conn2-1" presStyleLbl="parChTrans1D4" presStyleIdx="5" presStyleCnt="15"/>
      <dgm:spPr/>
      <dgm:t>
        <a:bodyPr/>
        <a:lstStyle/>
        <a:p>
          <a:endParaRPr lang="es-DO"/>
        </a:p>
      </dgm:t>
    </dgm:pt>
    <dgm:pt modelId="{25A5306B-948E-43DF-BAC1-B5FE4B65DE43}" type="pres">
      <dgm:prSet presAssocID="{3B146E59-A25C-4EF3-A586-6AB4CFC3E00C}" presName="connTx" presStyleLbl="parChTrans1D4" presStyleIdx="5" presStyleCnt="15"/>
      <dgm:spPr/>
      <dgm:t>
        <a:bodyPr/>
        <a:lstStyle/>
        <a:p>
          <a:endParaRPr lang="es-DO"/>
        </a:p>
      </dgm:t>
    </dgm:pt>
    <dgm:pt modelId="{41CBA634-FFDA-415C-BC89-886F2D777160}" type="pres">
      <dgm:prSet presAssocID="{67A2C579-E830-4CA6-A7E0-8E0FB7BFAFA8}" presName="root2" presStyleCnt="0"/>
      <dgm:spPr/>
    </dgm:pt>
    <dgm:pt modelId="{7C092B86-CA5E-46E0-8D67-3A93CB9554BB}" type="pres">
      <dgm:prSet presAssocID="{67A2C579-E830-4CA6-A7E0-8E0FB7BFAFA8}" presName="LevelTwoTextNode" presStyleLbl="node4" presStyleIdx="5" presStyleCnt="15" custScaleX="140245" custScaleY="108135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ECBFBA9D-A6AC-42A5-82A8-65C4D39BD08A}" type="pres">
      <dgm:prSet presAssocID="{67A2C579-E830-4CA6-A7E0-8E0FB7BFAFA8}" presName="level3hierChild" presStyleCnt="0"/>
      <dgm:spPr/>
    </dgm:pt>
    <dgm:pt modelId="{43375F31-4D30-4B3F-A1F8-0621802CF448}" type="pres">
      <dgm:prSet presAssocID="{F8A885EC-DDA3-402E-A192-B2BF02C493BC}" presName="conn2-1" presStyleLbl="parChTrans1D2" presStyleIdx="1" presStyleCnt="2"/>
      <dgm:spPr/>
      <dgm:t>
        <a:bodyPr/>
        <a:lstStyle/>
        <a:p>
          <a:endParaRPr lang="es-DO"/>
        </a:p>
      </dgm:t>
    </dgm:pt>
    <dgm:pt modelId="{EECF9CF1-BB8B-46C7-9E8D-D7AC059E2952}" type="pres">
      <dgm:prSet presAssocID="{F8A885EC-DDA3-402E-A192-B2BF02C493BC}" presName="connTx" presStyleLbl="parChTrans1D2" presStyleIdx="1" presStyleCnt="2"/>
      <dgm:spPr/>
      <dgm:t>
        <a:bodyPr/>
        <a:lstStyle/>
        <a:p>
          <a:endParaRPr lang="es-DO"/>
        </a:p>
      </dgm:t>
    </dgm:pt>
    <dgm:pt modelId="{75704FA7-1E77-4AA4-ADCB-C66BE7FB45F0}" type="pres">
      <dgm:prSet presAssocID="{4FB4838E-0A6A-4E75-AA4F-1F8064E53149}" presName="root2" presStyleCnt="0"/>
      <dgm:spPr/>
    </dgm:pt>
    <dgm:pt modelId="{BE922177-BC73-40E0-942E-4E3385B5BD12}" type="pres">
      <dgm:prSet presAssocID="{4FB4838E-0A6A-4E75-AA4F-1F8064E53149}" presName="LevelTwoTextNode" presStyleLbl="node2" presStyleIdx="1" presStyleCnt="2" custLinFactY="-42563" custLinFactNeighborX="-85887" custLinFactNeighborY="-100000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7597D750-01EE-4FE1-B86B-B7789AB50552}" type="pres">
      <dgm:prSet presAssocID="{4FB4838E-0A6A-4E75-AA4F-1F8064E53149}" presName="level3hierChild" presStyleCnt="0"/>
      <dgm:spPr/>
    </dgm:pt>
    <dgm:pt modelId="{269CE58F-3631-4154-9A76-5A6D55765F09}" type="pres">
      <dgm:prSet presAssocID="{4E8B0799-F474-4290-B9EC-733D13A59603}" presName="conn2-1" presStyleLbl="parChTrans1D3" presStyleIdx="2" presStyleCnt="5"/>
      <dgm:spPr/>
      <dgm:t>
        <a:bodyPr/>
        <a:lstStyle/>
        <a:p>
          <a:endParaRPr lang="es-DO"/>
        </a:p>
      </dgm:t>
    </dgm:pt>
    <dgm:pt modelId="{FF6BFAD5-B958-4616-9826-A3099FBBDE15}" type="pres">
      <dgm:prSet presAssocID="{4E8B0799-F474-4290-B9EC-733D13A59603}" presName="connTx" presStyleLbl="parChTrans1D3" presStyleIdx="2" presStyleCnt="5"/>
      <dgm:spPr/>
      <dgm:t>
        <a:bodyPr/>
        <a:lstStyle/>
        <a:p>
          <a:endParaRPr lang="es-DO"/>
        </a:p>
      </dgm:t>
    </dgm:pt>
    <dgm:pt modelId="{9B793059-C11B-4196-BBF1-0DEE6C61B5AB}" type="pres">
      <dgm:prSet presAssocID="{2FB88ED3-2E56-440D-B869-2FF7EC8644D8}" presName="root2" presStyleCnt="0"/>
      <dgm:spPr/>
    </dgm:pt>
    <dgm:pt modelId="{A584D71C-60F4-402A-88C4-B1A267EB4205}" type="pres">
      <dgm:prSet presAssocID="{2FB88ED3-2E56-440D-B869-2FF7EC8644D8}" presName="LevelTwoTextNode" presStyleLbl="node3" presStyleIdx="2" presStyleCnt="5" custScaleX="114547" custScaleY="187561" custLinFactX="-3267" custLinFactNeighborX="-100000" custLinFactNeighborY="-12152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F152BD31-16E0-40CE-BCAA-35009503F2A2}" type="pres">
      <dgm:prSet presAssocID="{2FB88ED3-2E56-440D-B869-2FF7EC8644D8}" presName="level3hierChild" presStyleCnt="0"/>
      <dgm:spPr/>
    </dgm:pt>
    <dgm:pt modelId="{86816D9E-9070-4526-8F6D-761D80E545B7}" type="pres">
      <dgm:prSet presAssocID="{6A881E3F-ADC8-45D8-8B86-E21DEC66CC3C}" presName="conn2-1" presStyleLbl="parChTrans1D4" presStyleIdx="6" presStyleCnt="15"/>
      <dgm:spPr/>
      <dgm:t>
        <a:bodyPr/>
        <a:lstStyle/>
        <a:p>
          <a:endParaRPr lang="es-DO"/>
        </a:p>
      </dgm:t>
    </dgm:pt>
    <dgm:pt modelId="{0E94260E-7ED7-4AC4-A6B6-D467AF21EA2F}" type="pres">
      <dgm:prSet presAssocID="{6A881E3F-ADC8-45D8-8B86-E21DEC66CC3C}" presName="connTx" presStyleLbl="parChTrans1D4" presStyleIdx="6" presStyleCnt="15"/>
      <dgm:spPr/>
      <dgm:t>
        <a:bodyPr/>
        <a:lstStyle/>
        <a:p>
          <a:endParaRPr lang="es-DO"/>
        </a:p>
      </dgm:t>
    </dgm:pt>
    <dgm:pt modelId="{737155FF-0937-4147-A884-B98DDC6FC851}" type="pres">
      <dgm:prSet presAssocID="{0E298A10-B657-454C-B164-0F4BDA66AFED}" presName="root2" presStyleCnt="0"/>
      <dgm:spPr/>
    </dgm:pt>
    <dgm:pt modelId="{E0AAF5B9-4AD3-4B60-94C4-8F5DB5DDFDF6}" type="pres">
      <dgm:prSet presAssocID="{0E298A10-B657-454C-B164-0F4BDA66AFED}" presName="LevelTwoTextNode" presStyleLbl="node4" presStyleIdx="6" presStyleCnt="15" custLinFactNeighborX="-73779" custLinFactNeighborY="-1658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EADC6495-4FF4-4DA3-8258-E181173EC3DF}" type="pres">
      <dgm:prSet presAssocID="{0E298A10-B657-454C-B164-0F4BDA66AFED}" presName="level3hierChild" presStyleCnt="0"/>
      <dgm:spPr/>
    </dgm:pt>
    <dgm:pt modelId="{2C749784-8ADD-434E-82F1-CBA2F767372C}" type="pres">
      <dgm:prSet presAssocID="{6996758D-3272-49D4-B4B2-008E17D1F89D}" presName="conn2-1" presStyleLbl="parChTrans1D4" presStyleIdx="7" presStyleCnt="15"/>
      <dgm:spPr/>
      <dgm:t>
        <a:bodyPr/>
        <a:lstStyle/>
        <a:p>
          <a:endParaRPr lang="es-DO"/>
        </a:p>
      </dgm:t>
    </dgm:pt>
    <dgm:pt modelId="{25FD60F9-7C79-4842-A220-41AC0A4AEB3F}" type="pres">
      <dgm:prSet presAssocID="{6996758D-3272-49D4-B4B2-008E17D1F89D}" presName="connTx" presStyleLbl="parChTrans1D4" presStyleIdx="7" presStyleCnt="15"/>
      <dgm:spPr/>
      <dgm:t>
        <a:bodyPr/>
        <a:lstStyle/>
        <a:p>
          <a:endParaRPr lang="es-DO"/>
        </a:p>
      </dgm:t>
    </dgm:pt>
    <dgm:pt modelId="{F0263F1B-5C12-48AE-92C8-C2458B8D527B}" type="pres">
      <dgm:prSet presAssocID="{E20B354F-1C7B-41EA-9C77-A8667421D525}" presName="root2" presStyleCnt="0"/>
      <dgm:spPr/>
    </dgm:pt>
    <dgm:pt modelId="{34BC5DA5-FD7D-4A9A-93FA-752469DBFE92}" type="pres">
      <dgm:prSet presAssocID="{E20B354F-1C7B-41EA-9C77-A8667421D525}" presName="LevelTwoTextNode" presStyleLbl="node4" presStyleIdx="7" presStyleCnt="15" custScaleX="231383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BF393DCA-2ED3-4FB7-9F2D-2FDFD11E003F}" type="pres">
      <dgm:prSet presAssocID="{E20B354F-1C7B-41EA-9C77-A8667421D525}" presName="level3hierChild" presStyleCnt="0"/>
      <dgm:spPr/>
    </dgm:pt>
    <dgm:pt modelId="{6C197B67-A185-4103-9874-D7C98CC1251D}" type="pres">
      <dgm:prSet presAssocID="{CAB704DC-DB62-40F1-8E50-A80224616169}" presName="conn2-1" presStyleLbl="parChTrans1D4" presStyleIdx="8" presStyleCnt="15"/>
      <dgm:spPr/>
      <dgm:t>
        <a:bodyPr/>
        <a:lstStyle/>
        <a:p>
          <a:endParaRPr lang="es-DO"/>
        </a:p>
      </dgm:t>
    </dgm:pt>
    <dgm:pt modelId="{67E2BC14-6738-4109-ABC1-1B1079D44022}" type="pres">
      <dgm:prSet presAssocID="{CAB704DC-DB62-40F1-8E50-A80224616169}" presName="connTx" presStyleLbl="parChTrans1D4" presStyleIdx="8" presStyleCnt="15"/>
      <dgm:spPr/>
      <dgm:t>
        <a:bodyPr/>
        <a:lstStyle/>
        <a:p>
          <a:endParaRPr lang="es-DO"/>
        </a:p>
      </dgm:t>
    </dgm:pt>
    <dgm:pt modelId="{9C90CABB-240E-4C0D-BC32-107DD994E14C}" type="pres">
      <dgm:prSet presAssocID="{1575C168-BA4B-4D6A-99B7-0FA6A046AE95}" presName="root2" presStyleCnt="0"/>
      <dgm:spPr/>
    </dgm:pt>
    <dgm:pt modelId="{0E6B4C02-8B11-491D-95D6-AAB6C29BC9F0}" type="pres">
      <dgm:prSet presAssocID="{1575C168-BA4B-4D6A-99B7-0FA6A046AE95}" presName="LevelTwoTextNode" presStyleLbl="node4" presStyleIdx="8" presStyleCnt="15" custLinFactNeighborX="19530" custLinFactNeighborY="-4419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81CADDC0-BD76-4E12-87D6-1F1E7FE29CB7}" type="pres">
      <dgm:prSet presAssocID="{1575C168-BA4B-4D6A-99B7-0FA6A046AE95}" presName="level3hierChild" presStyleCnt="0"/>
      <dgm:spPr/>
    </dgm:pt>
    <dgm:pt modelId="{CA9D1239-9E2E-4F23-9539-5934AFBDE624}" type="pres">
      <dgm:prSet presAssocID="{20E6572E-9EF1-4D99-B9E2-AE1AB2FD56FB}" presName="conn2-1" presStyleLbl="parChTrans1D3" presStyleIdx="3" presStyleCnt="5"/>
      <dgm:spPr/>
      <dgm:t>
        <a:bodyPr/>
        <a:lstStyle/>
        <a:p>
          <a:endParaRPr lang="es-DO"/>
        </a:p>
      </dgm:t>
    </dgm:pt>
    <dgm:pt modelId="{2278B060-505B-44EA-93D9-D07461D37ECD}" type="pres">
      <dgm:prSet presAssocID="{20E6572E-9EF1-4D99-B9E2-AE1AB2FD56FB}" presName="connTx" presStyleLbl="parChTrans1D3" presStyleIdx="3" presStyleCnt="5"/>
      <dgm:spPr/>
      <dgm:t>
        <a:bodyPr/>
        <a:lstStyle/>
        <a:p>
          <a:endParaRPr lang="es-DO"/>
        </a:p>
      </dgm:t>
    </dgm:pt>
    <dgm:pt modelId="{6F976633-49DA-403F-BD4C-82FCF1CD1883}" type="pres">
      <dgm:prSet presAssocID="{C05BCCC8-9D71-4C10-B9D7-1FB39A7A5516}" presName="root2" presStyleCnt="0"/>
      <dgm:spPr/>
    </dgm:pt>
    <dgm:pt modelId="{6F784092-5B51-448B-819F-07EF713E2CA5}" type="pres">
      <dgm:prSet presAssocID="{C05BCCC8-9D71-4C10-B9D7-1FB39A7A5516}" presName="LevelTwoTextNode" presStyleLbl="node3" presStyleIdx="3" presStyleCnt="5" custScaleX="107265" custScaleY="160616" custLinFactX="-2893" custLinFactNeighborX="-100000" custLinFactNeighborY="-19339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A1F4BDC2-7F28-4706-8D26-6917E4DFE96F}" type="pres">
      <dgm:prSet presAssocID="{C05BCCC8-9D71-4C10-B9D7-1FB39A7A5516}" presName="level3hierChild" presStyleCnt="0"/>
      <dgm:spPr/>
    </dgm:pt>
    <dgm:pt modelId="{0DAC069F-2673-4AD4-ABA6-B864993AD8C1}" type="pres">
      <dgm:prSet presAssocID="{31FE3CED-3065-4CF3-BDDC-C501ABC860AC}" presName="conn2-1" presStyleLbl="parChTrans1D4" presStyleIdx="9" presStyleCnt="15"/>
      <dgm:spPr/>
      <dgm:t>
        <a:bodyPr/>
        <a:lstStyle/>
        <a:p>
          <a:endParaRPr lang="es-DO"/>
        </a:p>
      </dgm:t>
    </dgm:pt>
    <dgm:pt modelId="{BA427D66-A15F-4F4B-A1CC-36B53E64951F}" type="pres">
      <dgm:prSet presAssocID="{31FE3CED-3065-4CF3-BDDC-C501ABC860AC}" presName="connTx" presStyleLbl="parChTrans1D4" presStyleIdx="9" presStyleCnt="15"/>
      <dgm:spPr/>
      <dgm:t>
        <a:bodyPr/>
        <a:lstStyle/>
        <a:p>
          <a:endParaRPr lang="es-DO"/>
        </a:p>
      </dgm:t>
    </dgm:pt>
    <dgm:pt modelId="{BA16C164-AFCF-4D90-9A27-A01335936E5D}" type="pres">
      <dgm:prSet presAssocID="{41155757-CDAB-42D8-BD43-3E91110C0424}" presName="root2" presStyleCnt="0"/>
      <dgm:spPr/>
    </dgm:pt>
    <dgm:pt modelId="{642DC225-CB29-457A-B0E8-8A5AD37BF560}" type="pres">
      <dgm:prSet presAssocID="{41155757-CDAB-42D8-BD43-3E91110C0424}" presName="LevelTwoTextNode" presStyleLbl="node4" presStyleIdx="9" presStyleCnt="15" custLinFactNeighborX="-74271" custLinFactNeighborY="4220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2E02C5C9-E036-4EA3-B6DB-22F4BC46CC81}" type="pres">
      <dgm:prSet presAssocID="{41155757-CDAB-42D8-BD43-3E91110C0424}" presName="level3hierChild" presStyleCnt="0"/>
      <dgm:spPr/>
    </dgm:pt>
    <dgm:pt modelId="{F5C04D33-3803-46E3-93CE-2CD291418E3F}" type="pres">
      <dgm:prSet presAssocID="{EC347F58-41A2-4067-A3A5-844DA15E4B49}" presName="conn2-1" presStyleLbl="parChTrans1D4" presStyleIdx="10" presStyleCnt="15"/>
      <dgm:spPr/>
      <dgm:t>
        <a:bodyPr/>
        <a:lstStyle/>
        <a:p>
          <a:endParaRPr lang="es-DO"/>
        </a:p>
      </dgm:t>
    </dgm:pt>
    <dgm:pt modelId="{CA225EEF-1994-418E-B2C4-8C8BB46177D0}" type="pres">
      <dgm:prSet presAssocID="{EC347F58-41A2-4067-A3A5-844DA15E4B49}" presName="connTx" presStyleLbl="parChTrans1D4" presStyleIdx="10" presStyleCnt="15"/>
      <dgm:spPr/>
      <dgm:t>
        <a:bodyPr/>
        <a:lstStyle/>
        <a:p>
          <a:endParaRPr lang="es-DO"/>
        </a:p>
      </dgm:t>
    </dgm:pt>
    <dgm:pt modelId="{160DE632-1714-449D-A4F5-2C59371AA011}" type="pres">
      <dgm:prSet presAssocID="{9987BA79-F98F-4532-BA9D-26B134CA3D31}" presName="root2" presStyleCnt="0"/>
      <dgm:spPr/>
    </dgm:pt>
    <dgm:pt modelId="{8EB3FC24-A0ED-4A37-86D7-A79D5E2CFEA6}" type="pres">
      <dgm:prSet presAssocID="{9987BA79-F98F-4532-BA9D-26B134CA3D31}" presName="LevelTwoTextNode" presStyleLbl="node4" presStyleIdx="10" presStyleCnt="15" custScaleX="219466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B9114F4C-DD92-45E9-A997-04BC04D9CE68}" type="pres">
      <dgm:prSet presAssocID="{9987BA79-F98F-4532-BA9D-26B134CA3D31}" presName="level3hierChild" presStyleCnt="0"/>
      <dgm:spPr/>
    </dgm:pt>
    <dgm:pt modelId="{BB2E1412-6813-4AB8-96DA-FA8DA0772784}" type="pres">
      <dgm:prSet presAssocID="{47D0031A-E7A7-4BA1-B95C-4F62B2D99112}" presName="conn2-1" presStyleLbl="parChTrans1D4" presStyleIdx="11" presStyleCnt="15"/>
      <dgm:spPr/>
      <dgm:t>
        <a:bodyPr/>
        <a:lstStyle/>
        <a:p>
          <a:endParaRPr lang="es-DO"/>
        </a:p>
      </dgm:t>
    </dgm:pt>
    <dgm:pt modelId="{003C9DD2-EF54-43B1-8ABB-4FEC2794F34C}" type="pres">
      <dgm:prSet presAssocID="{47D0031A-E7A7-4BA1-B95C-4F62B2D99112}" presName="connTx" presStyleLbl="parChTrans1D4" presStyleIdx="11" presStyleCnt="15"/>
      <dgm:spPr/>
      <dgm:t>
        <a:bodyPr/>
        <a:lstStyle/>
        <a:p>
          <a:endParaRPr lang="es-DO"/>
        </a:p>
      </dgm:t>
    </dgm:pt>
    <dgm:pt modelId="{000A080D-8742-4E33-AA0B-2429CE21435C}" type="pres">
      <dgm:prSet presAssocID="{384D9FFB-0D59-4EBA-843A-8D6B7A95A89B}" presName="root2" presStyleCnt="0"/>
      <dgm:spPr/>
    </dgm:pt>
    <dgm:pt modelId="{1EBACE18-6D4C-49F6-A04B-625CDC8A2DD6}" type="pres">
      <dgm:prSet presAssocID="{384D9FFB-0D59-4EBA-843A-8D6B7A95A89B}" presName="LevelTwoTextNode" presStyleLbl="node4" presStyleIdx="11" presStyleCnt="15" custScaleX="141316" custScaleY="110861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C600E025-D614-429A-BADA-AC51DCB859F2}" type="pres">
      <dgm:prSet presAssocID="{384D9FFB-0D59-4EBA-843A-8D6B7A95A89B}" presName="level3hierChild" presStyleCnt="0"/>
      <dgm:spPr/>
    </dgm:pt>
    <dgm:pt modelId="{DCB05694-EE90-4384-91FD-CC5141042A48}" type="pres">
      <dgm:prSet presAssocID="{31FA43F6-3B6D-4D7C-8A6C-2CFA82BB9F42}" presName="conn2-1" presStyleLbl="parChTrans1D3" presStyleIdx="4" presStyleCnt="5"/>
      <dgm:spPr/>
      <dgm:t>
        <a:bodyPr/>
        <a:lstStyle/>
        <a:p>
          <a:endParaRPr lang="es-DO"/>
        </a:p>
      </dgm:t>
    </dgm:pt>
    <dgm:pt modelId="{9618D4D7-64B3-4A1A-9C08-9C266296123A}" type="pres">
      <dgm:prSet presAssocID="{31FA43F6-3B6D-4D7C-8A6C-2CFA82BB9F42}" presName="connTx" presStyleLbl="parChTrans1D3" presStyleIdx="4" presStyleCnt="5"/>
      <dgm:spPr/>
      <dgm:t>
        <a:bodyPr/>
        <a:lstStyle/>
        <a:p>
          <a:endParaRPr lang="es-DO"/>
        </a:p>
      </dgm:t>
    </dgm:pt>
    <dgm:pt modelId="{8A6F3116-F6C4-4BF4-99A9-16A035BA72E9}" type="pres">
      <dgm:prSet presAssocID="{796A96DD-7097-4F9A-9F08-A20E9D14C112}" presName="root2" presStyleCnt="0"/>
      <dgm:spPr/>
    </dgm:pt>
    <dgm:pt modelId="{13A27AFB-AE3E-4CF2-9648-98A0C812F6E4}" type="pres">
      <dgm:prSet presAssocID="{796A96DD-7097-4F9A-9F08-A20E9D14C112}" presName="LevelTwoTextNode" presStyleLbl="node3" presStyleIdx="4" presStyleCnt="5" custScaleX="110167" custScaleY="212652" custLinFactX="-3307" custLinFactNeighborX="-100000" custLinFactNeighborY="-21898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0B8BEEA7-05E6-4C15-A525-DC47DD35B7E9}" type="pres">
      <dgm:prSet presAssocID="{796A96DD-7097-4F9A-9F08-A20E9D14C112}" presName="level3hierChild" presStyleCnt="0"/>
      <dgm:spPr/>
    </dgm:pt>
    <dgm:pt modelId="{39738523-6F27-442A-B847-BBA332451B57}" type="pres">
      <dgm:prSet presAssocID="{7FB85AA0-4106-419D-B3F9-5CAC378A275D}" presName="conn2-1" presStyleLbl="parChTrans1D4" presStyleIdx="12" presStyleCnt="15"/>
      <dgm:spPr/>
      <dgm:t>
        <a:bodyPr/>
        <a:lstStyle/>
        <a:p>
          <a:endParaRPr lang="es-DO"/>
        </a:p>
      </dgm:t>
    </dgm:pt>
    <dgm:pt modelId="{E8A17BCA-31BE-471A-BB0B-C66F7B0C01A8}" type="pres">
      <dgm:prSet presAssocID="{7FB85AA0-4106-419D-B3F9-5CAC378A275D}" presName="connTx" presStyleLbl="parChTrans1D4" presStyleIdx="12" presStyleCnt="15"/>
      <dgm:spPr/>
      <dgm:t>
        <a:bodyPr/>
        <a:lstStyle/>
        <a:p>
          <a:endParaRPr lang="es-DO"/>
        </a:p>
      </dgm:t>
    </dgm:pt>
    <dgm:pt modelId="{F712C4DB-60BA-4DB2-81CC-9569D1A2E262}" type="pres">
      <dgm:prSet presAssocID="{EBAC564C-F306-4931-9F24-073DFB5E0E58}" presName="root2" presStyleCnt="0"/>
      <dgm:spPr/>
    </dgm:pt>
    <dgm:pt modelId="{512B2D42-AF2D-4278-A474-C04129C35604}" type="pres">
      <dgm:prSet presAssocID="{EBAC564C-F306-4931-9F24-073DFB5E0E58}" presName="LevelTwoTextNode" presStyleLbl="node4" presStyleIdx="12" presStyleCnt="15" custLinFactNeighborX="-75537" custLinFactNeighborY="-4220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A806A72D-CD87-4FA1-92D0-1E37ED2E3FCB}" type="pres">
      <dgm:prSet presAssocID="{EBAC564C-F306-4931-9F24-073DFB5E0E58}" presName="level3hierChild" presStyleCnt="0"/>
      <dgm:spPr/>
    </dgm:pt>
    <dgm:pt modelId="{DA79553B-ACAD-476B-A794-FD98CFCE0A1A}" type="pres">
      <dgm:prSet presAssocID="{64B736F1-06A0-44B2-8F66-44D185564357}" presName="conn2-1" presStyleLbl="parChTrans1D4" presStyleIdx="13" presStyleCnt="15"/>
      <dgm:spPr/>
      <dgm:t>
        <a:bodyPr/>
        <a:lstStyle/>
        <a:p>
          <a:endParaRPr lang="es-DO"/>
        </a:p>
      </dgm:t>
    </dgm:pt>
    <dgm:pt modelId="{24B2C6D1-0833-475F-B112-2301014AF202}" type="pres">
      <dgm:prSet presAssocID="{64B736F1-06A0-44B2-8F66-44D185564357}" presName="connTx" presStyleLbl="parChTrans1D4" presStyleIdx="13" presStyleCnt="15"/>
      <dgm:spPr/>
      <dgm:t>
        <a:bodyPr/>
        <a:lstStyle/>
        <a:p>
          <a:endParaRPr lang="es-DO"/>
        </a:p>
      </dgm:t>
    </dgm:pt>
    <dgm:pt modelId="{1EF881A6-0D21-47AF-B3DB-D05E0F4FC503}" type="pres">
      <dgm:prSet presAssocID="{E247CE24-4EAC-48CD-8FF8-800142EABAE7}" presName="root2" presStyleCnt="0"/>
      <dgm:spPr/>
    </dgm:pt>
    <dgm:pt modelId="{E9DECAAE-377F-417B-B02E-77052AA26A93}" type="pres">
      <dgm:prSet presAssocID="{E247CE24-4EAC-48CD-8FF8-800142EABAE7}" presName="LevelTwoTextNode" presStyleLbl="node4" presStyleIdx="13" presStyleCnt="15" custScaleX="235915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AA839CBF-3B51-42FC-95BE-E21AEE45B786}" type="pres">
      <dgm:prSet presAssocID="{E247CE24-4EAC-48CD-8FF8-800142EABAE7}" presName="level3hierChild" presStyleCnt="0"/>
      <dgm:spPr/>
    </dgm:pt>
    <dgm:pt modelId="{9388ECBA-F339-448B-8869-013C3A054D3E}" type="pres">
      <dgm:prSet presAssocID="{4EE31C4F-03A6-433D-9E39-FAFCD8D016A5}" presName="conn2-1" presStyleLbl="parChTrans1D4" presStyleIdx="14" presStyleCnt="15"/>
      <dgm:spPr/>
      <dgm:t>
        <a:bodyPr/>
        <a:lstStyle/>
        <a:p>
          <a:endParaRPr lang="es-DO"/>
        </a:p>
      </dgm:t>
    </dgm:pt>
    <dgm:pt modelId="{22B204D2-1AEE-48A7-886C-89D159FA4FD2}" type="pres">
      <dgm:prSet presAssocID="{4EE31C4F-03A6-433D-9E39-FAFCD8D016A5}" presName="connTx" presStyleLbl="parChTrans1D4" presStyleIdx="14" presStyleCnt="15"/>
      <dgm:spPr/>
      <dgm:t>
        <a:bodyPr/>
        <a:lstStyle/>
        <a:p>
          <a:endParaRPr lang="es-DO"/>
        </a:p>
      </dgm:t>
    </dgm:pt>
    <dgm:pt modelId="{E3B37F0C-B3EF-4A03-847F-0F3ACF43EFED}" type="pres">
      <dgm:prSet presAssocID="{CCE178F9-A282-4F4A-BECB-EA060A0EE55E}" presName="root2" presStyleCnt="0"/>
      <dgm:spPr/>
    </dgm:pt>
    <dgm:pt modelId="{E80D83DF-6A2E-4FF3-B118-D689CF3360C0}" type="pres">
      <dgm:prSet presAssocID="{CCE178F9-A282-4F4A-BECB-EA060A0EE55E}" presName="LevelTwoTextNode" presStyleLbl="node4" presStyleIdx="14" presStyleCnt="15" custScaleX="99041" custScaleY="110727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312F0C45-9CD7-444E-9A47-4EDF2B433172}" type="pres">
      <dgm:prSet presAssocID="{CCE178F9-A282-4F4A-BECB-EA060A0EE55E}" presName="level3hierChild" presStyleCnt="0"/>
      <dgm:spPr/>
    </dgm:pt>
  </dgm:ptLst>
  <dgm:cxnLst>
    <dgm:cxn modelId="{F67EBCF1-B9EB-46F2-9A83-D797DBDFA11E}" type="presOf" srcId="{3B146E59-A25C-4EF3-A586-6AB4CFC3E00C}" destId="{A07DAD86-D367-4F06-867D-88C7B15384EE}" srcOrd="0" destOrd="0" presId="urn:microsoft.com/office/officeart/2005/8/layout/hierarchy2"/>
    <dgm:cxn modelId="{00BD0A01-C656-4AAB-AAB1-0DEBA42C97DC}" type="presOf" srcId="{FEDD3516-68C1-456B-A324-A17BE259FA73}" destId="{D73C3406-938E-4E35-AE66-4E1DE04D6466}" srcOrd="1" destOrd="0" presId="urn:microsoft.com/office/officeart/2005/8/layout/hierarchy2"/>
    <dgm:cxn modelId="{A35F5C6E-A9F2-4565-A091-D4CF973A81FD}" srcId="{72EFA418-B3F6-4B54-82D3-9CB5EF06D01B}" destId="{CD5025B4-9E3D-40AC-A915-53A04E927E08}" srcOrd="0" destOrd="0" parTransId="{1E91E156-631D-4774-853F-73506554DEE8}" sibTransId="{E768D914-5C8F-444B-A6F2-4401700A4DCF}"/>
    <dgm:cxn modelId="{AF076F77-1B61-4BC3-AE28-44C565777790}" type="presOf" srcId="{31FA43F6-3B6D-4D7C-8A6C-2CFA82BB9F42}" destId="{DCB05694-EE90-4384-91FD-CC5141042A48}" srcOrd="0" destOrd="0" presId="urn:microsoft.com/office/officeart/2005/8/layout/hierarchy2"/>
    <dgm:cxn modelId="{55710BE4-9D02-4EB9-80E4-86E3027ED48A}" type="presOf" srcId="{E20B354F-1C7B-41EA-9C77-A8667421D525}" destId="{34BC5DA5-FD7D-4A9A-93FA-752469DBFE92}" srcOrd="0" destOrd="0" presId="urn:microsoft.com/office/officeart/2005/8/layout/hierarchy2"/>
    <dgm:cxn modelId="{0A0ED14F-3025-407D-80CA-74031E0777EA}" type="presOf" srcId="{EC347F58-41A2-4067-A3A5-844DA15E4B49}" destId="{F5C04D33-3803-46E3-93CE-2CD291418E3F}" srcOrd="0" destOrd="0" presId="urn:microsoft.com/office/officeart/2005/8/layout/hierarchy2"/>
    <dgm:cxn modelId="{5E0D5C8F-3583-44D0-A07C-B2E5A70206E2}" srcId="{8AC4D38F-B6E6-43D3-AFFF-BAB0AEE67C6D}" destId="{67A2C579-E830-4CA6-A7E0-8E0FB7BFAFA8}" srcOrd="1" destOrd="0" parTransId="{3B146E59-A25C-4EF3-A586-6AB4CFC3E00C}" sibTransId="{7256D24C-C051-4FDA-B21B-CD5361D7DD38}"/>
    <dgm:cxn modelId="{024733D8-B92E-490A-B96D-AAD94373AA98}" type="presOf" srcId="{9027498D-EFF4-4E43-B93F-85A27B040827}" destId="{77679B35-3F97-4617-8882-717DD87A8AEF}" srcOrd="0" destOrd="0" presId="urn:microsoft.com/office/officeart/2005/8/layout/hierarchy2"/>
    <dgm:cxn modelId="{E23DD102-D458-49B7-B250-DA6C7411D03D}" type="presOf" srcId="{2FB88ED3-2E56-440D-B869-2FF7EC8644D8}" destId="{A584D71C-60F4-402A-88C4-B1A267EB4205}" srcOrd="0" destOrd="0" presId="urn:microsoft.com/office/officeart/2005/8/layout/hierarchy2"/>
    <dgm:cxn modelId="{C129E3BD-450B-4634-AF62-44501C5EA0A5}" type="presOf" srcId="{47D0031A-E7A7-4BA1-B95C-4F62B2D99112}" destId="{BB2E1412-6813-4AB8-96DA-FA8DA0772784}" srcOrd="0" destOrd="0" presId="urn:microsoft.com/office/officeart/2005/8/layout/hierarchy2"/>
    <dgm:cxn modelId="{6F063BEF-64C1-4D78-85DB-46E51BC6C629}" type="presOf" srcId="{CAB704DC-DB62-40F1-8E50-A80224616169}" destId="{67E2BC14-6738-4109-ABC1-1B1079D44022}" srcOrd="1" destOrd="0" presId="urn:microsoft.com/office/officeart/2005/8/layout/hierarchy2"/>
    <dgm:cxn modelId="{75A20047-17BE-45F0-A312-104730B96823}" srcId="{B8B1CC0A-4555-4480-B42A-30F1947798DC}" destId="{E7A35045-F049-4F2A-86DE-BF515490808F}" srcOrd="0" destOrd="0" parTransId="{A97314A8-6042-45BF-AA95-F45A547AC0EF}" sibTransId="{9574350A-3936-42ED-B17E-CD08BEA93512}"/>
    <dgm:cxn modelId="{D974AB20-5E23-40CD-8C15-34A60789408C}" type="presOf" srcId="{9027498D-EFF4-4E43-B93F-85A27B040827}" destId="{BB118D19-65AF-4059-8FCC-56BEA2B6770D}" srcOrd="1" destOrd="0" presId="urn:microsoft.com/office/officeart/2005/8/layout/hierarchy2"/>
    <dgm:cxn modelId="{927CC0AC-5A2B-4078-B9A2-517453A3430C}" type="presOf" srcId="{796A96DD-7097-4F9A-9F08-A20E9D14C112}" destId="{13A27AFB-AE3E-4CF2-9648-98A0C812F6E4}" srcOrd="0" destOrd="0" presId="urn:microsoft.com/office/officeart/2005/8/layout/hierarchy2"/>
    <dgm:cxn modelId="{C45FECF4-1F59-4481-8E23-2A06A7C41496}" type="presOf" srcId="{CFD51677-4EF2-478A-B957-511A2F6BD1B7}" destId="{8BB029B7-7845-4EAD-8E63-FE97F5802B5E}" srcOrd="0" destOrd="0" presId="urn:microsoft.com/office/officeart/2005/8/layout/hierarchy2"/>
    <dgm:cxn modelId="{4064DAEE-1382-49D5-ACF9-6DF0D178408A}" srcId="{C05BCCC8-9D71-4C10-B9D7-1FB39A7A5516}" destId="{41155757-CDAB-42D8-BD43-3E91110C0424}" srcOrd="0" destOrd="0" parTransId="{31FE3CED-3065-4CF3-BDDC-C501ABC860AC}" sibTransId="{2F97566D-2F0C-4A1F-A344-9D96422A1EEA}"/>
    <dgm:cxn modelId="{6992A1E0-9CC3-462C-97BF-E6227B591E2A}" type="presOf" srcId="{A97314A8-6042-45BF-AA95-F45A547AC0EF}" destId="{3778727D-422E-4E7A-B67A-7D338D89FC34}" srcOrd="0" destOrd="0" presId="urn:microsoft.com/office/officeart/2005/8/layout/hierarchy2"/>
    <dgm:cxn modelId="{624C5453-6F39-43EC-B6C5-074DBDE01B75}" type="presOf" srcId="{6A881E3F-ADC8-45D8-8B86-E21DEC66CC3C}" destId="{0E94260E-7ED7-4AC4-A6B6-D467AF21EA2F}" srcOrd="1" destOrd="0" presId="urn:microsoft.com/office/officeart/2005/8/layout/hierarchy2"/>
    <dgm:cxn modelId="{0A65123C-DA83-4A51-9117-AC78F23263D3}" type="presOf" srcId="{FA832E3E-22E1-4D90-A986-3693581109FD}" destId="{AC751C09-C4C3-4C62-BF7A-58F99909E834}" srcOrd="0" destOrd="0" presId="urn:microsoft.com/office/officeart/2005/8/layout/hierarchy2"/>
    <dgm:cxn modelId="{4E64A608-3C6F-4482-9618-BB346E596B94}" type="presOf" srcId="{8E620330-D72E-4605-9DBF-2EE7B34BC6BA}" destId="{A2228744-A539-464F-82DB-02AA3753319C}" srcOrd="1" destOrd="0" presId="urn:microsoft.com/office/officeart/2005/8/layout/hierarchy2"/>
    <dgm:cxn modelId="{F16AFB2B-D7AC-4912-9098-F47DD1DFF7B5}" type="presOf" srcId="{CAB704DC-DB62-40F1-8E50-A80224616169}" destId="{6C197B67-A185-4103-9874-D7C98CC1251D}" srcOrd="0" destOrd="0" presId="urn:microsoft.com/office/officeart/2005/8/layout/hierarchy2"/>
    <dgm:cxn modelId="{014ADC2F-C886-4CCB-8C97-D3A89E16620D}" type="presOf" srcId="{31FE3CED-3065-4CF3-BDDC-C501ABC860AC}" destId="{0DAC069F-2673-4AD4-ABA6-B864993AD8C1}" srcOrd="0" destOrd="0" presId="urn:microsoft.com/office/officeart/2005/8/layout/hierarchy2"/>
    <dgm:cxn modelId="{C4D40091-8DFC-4F86-BBAE-DA916E577856}" type="presOf" srcId="{41155757-CDAB-42D8-BD43-3E91110C0424}" destId="{642DC225-CB29-457A-B0E8-8A5AD37BF560}" srcOrd="0" destOrd="0" presId="urn:microsoft.com/office/officeart/2005/8/layout/hierarchy2"/>
    <dgm:cxn modelId="{2C1C8818-694F-4FFE-8098-385F2FB77102}" srcId="{4FB4838E-0A6A-4E75-AA4F-1F8064E53149}" destId="{C05BCCC8-9D71-4C10-B9D7-1FB39A7A5516}" srcOrd="1" destOrd="0" parTransId="{20E6572E-9EF1-4D99-B9E2-AE1AB2FD56FB}" sibTransId="{31190612-99CB-4064-8117-8E726BF2539D}"/>
    <dgm:cxn modelId="{9A80B19B-F845-480C-8E12-1DD2D22B136E}" type="presOf" srcId="{64B736F1-06A0-44B2-8F66-44D185564357}" destId="{24B2C6D1-0833-475F-B112-2301014AF202}" srcOrd="1" destOrd="0" presId="urn:microsoft.com/office/officeart/2005/8/layout/hierarchy2"/>
    <dgm:cxn modelId="{C2F468F5-1C86-4EA1-811B-662DC0B93353}" type="presOf" srcId="{1E91E156-631D-4774-853F-73506554DEE8}" destId="{98277D98-792A-4E92-9F7A-CAD9FFFD16E9}" srcOrd="1" destOrd="0" presId="urn:microsoft.com/office/officeart/2005/8/layout/hierarchy2"/>
    <dgm:cxn modelId="{7146BE4C-538D-4C7A-ACCF-DFE36316D7D2}" type="presOf" srcId="{9DCEA21D-F4CC-49B1-BB4A-C61C73FD960E}" destId="{7D1030CD-7297-4B56-8B95-9EEBC57DC91C}" srcOrd="1" destOrd="0" presId="urn:microsoft.com/office/officeart/2005/8/layout/hierarchy2"/>
    <dgm:cxn modelId="{7CADA234-B87A-4D39-B9EE-268F183452A1}" type="presOf" srcId="{6996758D-3272-49D4-B4B2-008E17D1F89D}" destId="{25FD60F9-7C79-4842-A220-41AC0A4AEB3F}" srcOrd="1" destOrd="0" presId="urn:microsoft.com/office/officeart/2005/8/layout/hierarchy2"/>
    <dgm:cxn modelId="{EF3CFF81-30E3-4ED6-B380-4535DA0D7012}" type="presOf" srcId="{3B146E59-A25C-4EF3-A586-6AB4CFC3E00C}" destId="{25A5306B-948E-43DF-BAC1-B5FE4B65DE43}" srcOrd="1" destOrd="0" presId="urn:microsoft.com/office/officeart/2005/8/layout/hierarchy2"/>
    <dgm:cxn modelId="{1B1B1861-E41D-46BE-BB61-FDBA1F63DE85}" srcId="{EBAC564C-F306-4931-9F24-073DFB5E0E58}" destId="{E247CE24-4EAC-48CD-8FF8-800142EABAE7}" srcOrd="0" destOrd="0" parTransId="{64B736F1-06A0-44B2-8F66-44D185564357}" sibTransId="{6137FA9E-CBE2-4236-B4E2-E7A2884EAA38}"/>
    <dgm:cxn modelId="{DC57B9D2-892D-4407-B0A2-E6EE9C0D6D76}" type="presOf" srcId="{CCE178F9-A282-4F4A-BECB-EA060A0EE55E}" destId="{E80D83DF-6A2E-4FF3-B118-D689CF3360C0}" srcOrd="0" destOrd="0" presId="urn:microsoft.com/office/officeart/2005/8/layout/hierarchy2"/>
    <dgm:cxn modelId="{C3CF7806-271F-424B-AE59-4CA14D44469C}" type="presOf" srcId="{6A881E3F-ADC8-45D8-8B86-E21DEC66CC3C}" destId="{86816D9E-9070-4526-8F6D-761D80E545B7}" srcOrd="0" destOrd="0" presId="urn:microsoft.com/office/officeart/2005/8/layout/hierarchy2"/>
    <dgm:cxn modelId="{E081574D-55F3-41A7-87E5-48CA7D475CAB}" type="presOf" srcId="{7FB85AA0-4106-419D-B3F9-5CAC378A275D}" destId="{E8A17BCA-31BE-471A-BB0B-C66F7B0C01A8}" srcOrd="1" destOrd="0" presId="urn:microsoft.com/office/officeart/2005/8/layout/hierarchy2"/>
    <dgm:cxn modelId="{5D64B760-AB66-459A-8895-C701BFA34EA6}" srcId="{CD5025B4-9E3D-40AC-A915-53A04E927E08}" destId="{AAC8E4A2-E358-424B-B304-837E5907F846}" srcOrd="1" destOrd="0" parTransId="{FE695014-4712-48C0-812D-A84975785A15}" sibTransId="{A86B387B-24B8-4E9A-B428-6FB484C096C0}"/>
    <dgm:cxn modelId="{C3BBD035-4D73-4653-8522-6DB0C720B3DB}" type="presOf" srcId="{FE695014-4712-48C0-812D-A84975785A15}" destId="{8DDA7BBC-A145-47A9-82D6-DEB401B17245}" srcOrd="0" destOrd="0" presId="urn:microsoft.com/office/officeart/2005/8/layout/hierarchy2"/>
    <dgm:cxn modelId="{B52857E1-6B7F-476A-A9A9-C353A181AB82}" type="presOf" srcId="{6996758D-3272-49D4-B4B2-008E17D1F89D}" destId="{2C749784-8ADD-434E-82F1-CBA2F767372C}" srcOrd="0" destOrd="0" presId="urn:microsoft.com/office/officeart/2005/8/layout/hierarchy2"/>
    <dgm:cxn modelId="{48C12F3E-E56C-476A-BCAC-1423D6B0E41E}" srcId="{B8B1CC0A-4555-4480-B42A-30F1947798DC}" destId="{AD20287F-3BAA-4C86-B33C-710B228655F6}" srcOrd="1" destOrd="0" parTransId="{9027498D-EFF4-4E43-B93F-85A27B040827}" sibTransId="{E0391F19-3474-4D22-9953-9B84CE138804}"/>
    <dgm:cxn modelId="{44B36CF1-24F3-4C1A-B2F6-7715B5DD7BC0}" type="presOf" srcId="{A97314A8-6042-45BF-AA95-F45A547AC0EF}" destId="{156EFED9-8F1D-4827-94CC-C5CB7A3412D5}" srcOrd="1" destOrd="0" presId="urn:microsoft.com/office/officeart/2005/8/layout/hierarchy2"/>
    <dgm:cxn modelId="{1A7E714E-1525-402F-8492-15226E0F4364}" type="presOf" srcId="{B8B1CC0A-4555-4480-B42A-30F1947798DC}" destId="{58B71C6C-2467-4A70-BD0F-2FAEA916174E}" srcOrd="0" destOrd="0" presId="urn:microsoft.com/office/officeart/2005/8/layout/hierarchy2"/>
    <dgm:cxn modelId="{D9B24AE3-1D5C-416C-88C1-FA957EC5A230}" srcId="{4FB4838E-0A6A-4E75-AA4F-1F8064E53149}" destId="{2FB88ED3-2E56-440D-B869-2FF7EC8644D8}" srcOrd="0" destOrd="0" parTransId="{4E8B0799-F474-4290-B9EC-733D13A59603}" sibTransId="{23CCF09A-0DA3-4193-8782-209BCEE64C7E}"/>
    <dgm:cxn modelId="{5A175855-A3E6-40E7-BEA8-65BD05F658BC}" type="presOf" srcId="{9987BA79-F98F-4532-BA9D-26B134CA3D31}" destId="{8EB3FC24-A0ED-4A37-86D7-A79D5E2CFEA6}" srcOrd="0" destOrd="0" presId="urn:microsoft.com/office/officeart/2005/8/layout/hierarchy2"/>
    <dgm:cxn modelId="{51E579FD-8B3C-4A97-A6DC-60FF38CF28FD}" type="presOf" srcId="{47D0031A-E7A7-4BA1-B95C-4F62B2D99112}" destId="{003C9DD2-EF54-43B1-8ABB-4FEC2794F34C}" srcOrd="1" destOrd="0" presId="urn:microsoft.com/office/officeart/2005/8/layout/hierarchy2"/>
    <dgm:cxn modelId="{164F286D-3818-4188-813F-D57AE9722945}" srcId="{AAC8E4A2-E358-424B-B304-837E5907F846}" destId="{8AC4D38F-B6E6-43D3-AFFF-BAB0AEE67C6D}" srcOrd="0" destOrd="0" parTransId="{FA832E3E-22E1-4D90-A986-3693581109FD}" sibTransId="{F0D12705-E869-4C93-90A5-F3EA60494D82}"/>
    <dgm:cxn modelId="{8CF87E4C-1758-48F6-B822-5979BC00FC08}" srcId="{88632219-8908-4962-91C7-E63CF0ACD783}" destId="{72EFA418-B3F6-4B54-82D3-9CB5EF06D01B}" srcOrd="0" destOrd="0" parTransId="{A31CEAAC-3656-41C1-83E5-84CCF83E769C}" sibTransId="{D9764CFD-695D-44EE-8359-6A6422B3B9F1}"/>
    <dgm:cxn modelId="{DCA41C8C-71C6-450F-9687-1FB9EF27F651}" srcId="{72EFA418-B3F6-4B54-82D3-9CB5EF06D01B}" destId="{4FB4838E-0A6A-4E75-AA4F-1F8064E53149}" srcOrd="1" destOrd="0" parTransId="{F8A885EC-DDA3-402E-A192-B2BF02C493BC}" sibTransId="{C3F6B5E0-3BC7-4968-B19F-5B85E186CFEB}"/>
    <dgm:cxn modelId="{C1287396-53E7-4B1C-9A8A-D3568982B994}" type="presOf" srcId="{4FB4838E-0A6A-4E75-AA4F-1F8064E53149}" destId="{BE922177-BC73-40E0-942E-4E3385B5BD12}" srcOrd="0" destOrd="0" presId="urn:microsoft.com/office/officeart/2005/8/layout/hierarchy2"/>
    <dgm:cxn modelId="{727035B5-0E14-49FE-BF3B-E0554E3CBC3F}" srcId="{41155757-CDAB-42D8-BD43-3E91110C0424}" destId="{384D9FFB-0D59-4EBA-843A-8D6B7A95A89B}" srcOrd="1" destOrd="0" parTransId="{47D0031A-E7A7-4BA1-B95C-4F62B2D99112}" sibTransId="{32198963-9C55-40F5-9A69-578EB074ACDE}"/>
    <dgm:cxn modelId="{0BDA33AA-CDF1-499E-8F30-C34012A03AF7}" type="presOf" srcId="{88632219-8908-4962-91C7-E63CF0ACD783}" destId="{01158393-8E33-478C-BE0B-6BAC903F4429}" srcOrd="0" destOrd="0" presId="urn:microsoft.com/office/officeart/2005/8/layout/hierarchy2"/>
    <dgm:cxn modelId="{816BAD25-88F8-4969-93C8-80FC8A2AB35C}" type="presOf" srcId="{1E91E156-631D-4774-853F-73506554DEE8}" destId="{8ACEEA75-1C1A-40BE-801D-56B5D29A0985}" srcOrd="0" destOrd="0" presId="urn:microsoft.com/office/officeart/2005/8/layout/hierarchy2"/>
    <dgm:cxn modelId="{673BD5D5-4548-4A88-9A7B-8AB07D3A467E}" srcId="{4FB4838E-0A6A-4E75-AA4F-1F8064E53149}" destId="{796A96DD-7097-4F9A-9F08-A20E9D14C112}" srcOrd="2" destOrd="0" parTransId="{31FA43F6-3B6D-4D7C-8A6C-2CFA82BB9F42}" sibTransId="{105A0A9B-3473-43B4-8311-FB34F5B69671}"/>
    <dgm:cxn modelId="{9B4E1CA7-D590-431B-8353-684290EA0A62}" type="presOf" srcId="{7FB85AA0-4106-419D-B3F9-5CAC378A275D}" destId="{39738523-6F27-442A-B847-BBA332451B57}" srcOrd="0" destOrd="0" presId="urn:microsoft.com/office/officeart/2005/8/layout/hierarchy2"/>
    <dgm:cxn modelId="{3278EF3C-5B2C-4FDE-9698-9FAD1C4C5A49}" type="presOf" srcId="{CD5025B4-9E3D-40AC-A915-53A04E927E08}" destId="{74A8CA0D-BFC8-4E4A-B49B-1A768437015B}" srcOrd="0" destOrd="0" presId="urn:microsoft.com/office/officeart/2005/8/layout/hierarchy2"/>
    <dgm:cxn modelId="{B26A5AA9-9A3A-4594-BE88-8258F2AA5091}" type="presOf" srcId="{EBAC564C-F306-4931-9F24-073DFB5E0E58}" destId="{512B2D42-AF2D-4278-A474-C04129C35604}" srcOrd="0" destOrd="0" presId="urn:microsoft.com/office/officeart/2005/8/layout/hierarchy2"/>
    <dgm:cxn modelId="{4BED8AF5-0E41-499A-B2D3-1D0DCD820D97}" type="presOf" srcId="{4E8B0799-F474-4290-B9EC-733D13A59603}" destId="{269CE58F-3631-4154-9A76-5A6D55765F09}" srcOrd="0" destOrd="0" presId="urn:microsoft.com/office/officeart/2005/8/layout/hierarchy2"/>
    <dgm:cxn modelId="{7B41714B-2F8F-4ABA-A7B7-6B7F03D001A1}" type="presOf" srcId="{03CBA661-D957-4DFE-AAD4-3294D9127CF7}" destId="{73622164-6022-4621-86DD-F2F2548EEB53}" srcOrd="0" destOrd="0" presId="urn:microsoft.com/office/officeart/2005/8/layout/hierarchy2"/>
    <dgm:cxn modelId="{905198F7-9D7B-4A41-A2FF-52013A81FEF6}" type="presOf" srcId="{FEDD3516-68C1-456B-A324-A17BE259FA73}" destId="{5FB7976A-870A-4006-848E-039B6D0E28BF}" srcOrd="0" destOrd="0" presId="urn:microsoft.com/office/officeart/2005/8/layout/hierarchy2"/>
    <dgm:cxn modelId="{80BBDF91-49E9-456D-87E4-4082BDBFDB1A}" srcId="{796A96DD-7097-4F9A-9F08-A20E9D14C112}" destId="{EBAC564C-F306-4931-9F24-073DFB5E0E58}" srcOrd="0" destOrd="0" parTransId="{7FB85AA0-4106-419D-B3F9-5CAC378A275D}" sibTransId="{801F78D1-A812-483E-9A33-BCA915D5A5F6}"/>
    <dgm:cxn modelId="{1F812160-8259-453D-B0D7-C9FCD03FA67B}" type="presOf" srcId="{20E6572E-9EF1-4D99-B9E2-AE1AB2FD56FB}" destId="{2278B060-505B-44EA-93D9-D07461D37ECD}" srcOrd="1" destOrd="0" presId="urn:microsoft.com/office/officeart/2005/8/layout/hierarchy2"/>
    <dgm:cxn modelId="{F0F73493-E86A-4FD3-B11A-506EC498420C}" type="presOf" srcId="{4EE31C4F-03A6-433D-9E39-FAFCD8D016A5}" destId="{9388ECBA-F339-448B-8869-013C3A054D3E}" srcOrd="0" destOrd="0" presId="urn:microsoft.com/office/officeart/2005/8/layout/hierarchy2"/>
    <dgm:cxn modelId="{F100E998-BC38-411A-BF18-3BAAC274FAC2}" type="presOf" srcId="{9DCEA21D-F4CC-49B1-BB4A-C61C73FD960E}" destId="{1E55F2B7-7E5F-452A-ABD5-CA817C2A2377}" srcOrd="0" destOrd="0" presId="urn:microsoft.com/office/officeart/2005/8/layout/hierarchy2"/>
    <dgm:cxn modelId="{0C3EC5E2-030D-4A76-AE32-754E1FD85741}" type="presOf" srcId="{E7A35045-F049-4F2A-86DE-BF515490808F}" destId="{F74B5407-0904-4723-B662-875D47F9FF8C}" srcOrd="0" destOrd="0" presId="urn:microsoft.com/office/officeart/2005/8/layout/hierarchy2"/>
    <dgm:cxn modelId="{60B0977E-5E78-4B40-BC61-24DBE98399B4}" type="presOf" srcId="{64B736F1-06A0-44B2-8F66-44D185564357}" destId="{DA79553B-ACAD-476B-A794-FD98CFCE0A1A}" srcOrd="0" destOrd="0" presId="urn:microsoft.com/office/officeart/2005/8/layout/hierarchy2"/>
    <dgm:cxn modelId="{58B4EDB6-C944-4B00-88FC-66D30A865677}" type="presOf" srcId="{0E298A10-B657-454C-B164-0F4BDA66AFED}" destId="{E0AAF5B9-4AD3-4B60-94C4-8F5DB5DDFDF6}" srcOrd="0" destOrd="0" presId="urn:microsoft.com/office/officeart/2005/8/layout/hierarchy2"/>
    <dgm:cxn modelId="{1DDB20A0-E936-41C6-B5FA-80C36E1D8079}" srcId="{0E298A10-B657-454C-B164-0F4BDA66AFED}" destId="{E20B354F-1C7B-41EA-9C77-A8667421D525}" srcOrd="0" destOrd="0" parTransId="{6996758D-3272-49D4-B4B2-008E17D1F89D}" sibTransId="{D0BA1244-ABB5-40CF-8EC6-88D15EA90AEB}"/>
    <dgm:cxn modelId="{F8F8B66B-98C2-40A8-B861-1D025933C220}" type="presOf" srcId="{C05BCCC8-9D71-4C10-B9D7-1FB39A7A5516}" destId="{6F784092-5B51-448B-819F-07EF713E2CA5}" srcOrd="0" destOrd="0" presId="urn:microsoft.com/office/officeart/2005/8/layout/hierarchy2"/>
    <dgm:cxn modelId="{DF0C1A6D-F930-4CE3-B20E-20FBACEF18EE}" type="presOf" srcId="{67A2C579-E830-4CA6-A7E0-8E0FB7BFAFA8}" destId="{7C092B86-CA5E-46E0-8D67-3A93CB9554BB}" srcOrd="0" destOrd="0" presId="urn:microsoft.com/office/officeart/2005/8/layout/hierarchy2"/>
    <dgm:cxn modelId="{CE95381E-C424-4A3D-A298-CB282D4D40BF}" srcId="{CD5025B4-9E3D-40AC-A915-53A04E927E08}" destId="{CFD51677-4EF2-478A-B957-511A2F6BD1B7}" srcOrd="0" destOrd="0" parTransId="{8E620330-D72E-4605-9DBF-2EE7B34BC6BA}" sibTransId="{953FF2CB-5E9B-4522-B5EF-9D6A7A7B479A}"/>
    <dgm:cxn modelId="{3F2DB1F2-3BB7-4436-8377-15B589FA6440}" type="presOf" srcId="{F8A885EC-DDA3-402E-A192-B2BF02C493BC}" destId="{EECF9CF1-BB8B-46C7-9E8D-D7AC059E2952}" srcOrd="1" destOrd="0" presId="urn:microsoft.com/office/officeart/2005/8/layout/hierarchy2"/>
    <dgm:cxn modelId="{2B6DFD25-13B3-4095-818F-65836B49FE45}" type="presOf" srcId="{E247CE24-4EAC-48CD-8FF8-800142EABAE7}" destId="{E9DECAAE-377F-417B-B02E-77052AA26A93}" srcOrd="0" destOrd="0" presId="urn:microsoft.com/office/officeart/2005/8/layout/hierarchy2"/>
    <dgm:cxn modelId="{970795EA-24A3-4532-9DEB-F2AE4D57A346}" type="presOf" srcId="{384D9FFB-0D59-4EBA-843A-8D6B7A95A89B}" destId="{1EBACE18-6D4C-49F6-A04B-625CDC8A2DD6}" srcOrd="0" destOrd="0" presId="urn:microsoft.com/office/officeart/2005/8/layout/hierarchy2"/>
    <dgm:cxn modelId="{2C5D444B-63C2-4099-A4C3-DCAC1FF06A37}" type="presOf" srcId="{8AC4D38F-B6E6-43D3-AFFF-BAB0AEE67C6D}" destId="{7BBBEECF-FAB4-46CB-BC57-506BC4EE95B1}" srcOrd="0" destOrd="0" presId="urn:microsoft.com/office/officeart/2005/8/layout/hierarchy2"/>
    <dgm:cxn modelId="{B5E70695-E080-474D-AD15-4FE7A6AC9945}" type="presOf" srcId="{31FA43F6-3B6D-4D7C-8A6C-2CFA82BB9F42}" destId="{9618D4D7-64B3-4A1A-9C08-9C266296123A}" srcOrd="1" destOrd="0" presId="urn:microsoft.com/office/officeart/2005/8/layout/hierarchy2"/>
    <dgm:cxn modelId="{E97E6822-C443-4E66-9A73-1463FFDA004B}" type="presOf" srcId="{8E620330-D72E-4605-9DBF-2EE7B34BC6BA}" destId="{AF8F1394-30FF-4CEF-8D27-91733F42ADD1}" srcOrd="0" destOrd="0" presId="urn:microsoft.com/office/officeart/2005/8/layout/hierarchy2"/>
    <dgm:cxn modelId="{1018C983-CD0D-4EA9-AB40-68AE4C81E12A}" type="presOf" srcId="{1575C168-BA4B-4D6A-99B7-0FA6A046AE95}" destId="{0E6B4C02-8B11-491D-95D6-AAB6C29BC9F0}" srcOrd="0" destOrd="0" presId="urn:microsoft.com/office/officeart/2005/8/layout/hierarchy2"/>
    <dgm:cxn modelId="{7359095C-BBF7-42A5-973C-4D0BA48FB744}" srcId="{41155757-CDAB-42D8-BD43-3E91110C0424}" destId="{9987BA79-F98F-4532-BA9D-26B134CA3D31}" srcOrd="0" destOrd="0" parTransId="{EC347F58-41A2-4067-A3A5-844DA15E4B49}" sibTransId="{E6C0566C-F28D-403F-9AA2-5F9C7035F9AD}"/>
    <dgm:cxn modelId="{EE2AE2CB-1D77-4A65-988B-C51101AF9585}" type="presOf" srcId="{F8A885EC-DDA3-402E-A192-B2BF02C493BC}" destId="{43375F31-4D30-4B3F-A1F8-0621802CF448}" srcOrd="0" destOrd="0" presId="urn:microsoft.com/office/officeart/2005/8/layout/hierarchy2"/>
    <dgm:cxn modelId="{2213848A-5A7B-48F6-9F9F-100E35A598EA}" type="presOf" srcId="{FE695014-4712-48C0-812D-A84975785A15}" destId="{261C925D-7337-4B8F-B4D4-41B0833E9141}" srcOrd="1" destOrd="0" presId="urn:microsoft.com/office/officeart/2005/8/layout/hierarchy2"/>
    <dgm:cxn modelId="{77926F26-FD33-4BFF-950C-6BB3979F3AF4}" type="presOf" srcId="{FA832E3E-22E1-4D90-A986-3693581109FD}" destId="{98565CC1-D410-4594-9BE0-5318A95B1F3E}" srcOrd="1" destOrd="0" presId="urn:microsoft.com/office/officeart/2005/8/layout/hierarchy2"/>
    <dgm:cxn modelId="{64C77AA1-5F21-4F8B-88C0-EECCCABAAC5D}" srcId="{2FB88ED3-2E56-440D-B869-2FF7EC8644D8}" destId="{0E298A10-B657-454C-B164-0F4BDA66AFED}" srcOrd="0" destOrd="0" parTransId="{6A881E3F-ADC8-45D8-8B86-E21DEC66CC3C}" sibTransId="{E5FF3A8A-B532-461A-A88F-CC4AF095C975}"/>
    <dgm:cxn modelId="{DC69C2C0-2F3D-41FA-8E88-276EDF2CE3EA}" srcId="{0E298A10-B657-454C-B164-0F4BDA66AFED}" destId="{1575C168-BA4B-4D6A-99B7-0FA6A046AE95}" srcOrd="1" destOrd="0" parTransId="{CAB704DC-DB62-40F1-8E50-A80224616169}" sibTransId="{EE4B6E7D-4B54-4A98-B75B-DD739269F691}"/>
    <dgm:cxn modelId="{9A9AA6FA-B1FF-408A-97A3-37D7487EB276}" type="presOf" srcId="{20E6572E-9EF1-4D99-B9E2-AE1AB2FD56FB}" destId="{CA9D1239-9E2E-4F23-9539-5934AFBDE624}" srcOrd="0" destOrd="0" presId="urn:microsoft.com/office/officeart/2005/8/layout/hierarchy2"/>
    <dgm:cxn modelId="{E1D56349-DD59-4813-B66E-685883BBF333}" type="presOf" srcId="{72EFA418-B3F6-4B54-82D3-9CB5EF06D01B}" destId="{383BAE2A-B4B3-4CD4-A30E-33F2C2640FE1}" srcOrd="0" destOrd="0" presId="urn:microsoft.com/office/officeart/2005/8/layout/hierarchy2"/>
    <dgm:cxn modelId="{9F15A148-4ABF-4ABD-9D0F-77CC3CBA953C}" type="presOf" srcId="{AD20287F-3BAA-4C86-B33C-710B228655F6}" destId="{6675D768-0D71-454D-A1B2-8AE5EB161527}" srcOrd="0" destOrd="0" presId="urn:microsoft.com/office/officeart/2005/8/layout/hierarchy2"/>
    <dgm:cxn modelId="{895A434E-1728-46F5-9C72-9FE6A269E73C}" type="presOf" srcId="{4EE31C4F-03A6-433D-9E39-FAFCD8D016A5}" destId="{22B204D2-1AEE-48A7-886C-89D159FA4FD2}" srcOrd="1" destOrd="0" presId="urn:microsoft.com/office/officeart/2005/8/layout/hierarchy2"/>
    <dgm:cxn modelId="{C0310796-AD35-4D54-82AC-86848693C187}" type="presOf" srcId="{EC347F58-41A2-4067-A3A5-844DA15E4B49}" destId="{CA225EEF-1994-418E-B2C4-8C8BB46177D0}" srcOrd="1" destOrd="0" presId="urn:microsoft.com/office/officeart/2005/8/layout/hierarchy2"/>
    <dgm:cxn modelId="{384DE7AF-8DC2-4216-8F4B-C15320FC5EEE}" srcId="{EBAC564C-F306-4931-9F24-073DFB5E0E58}" destId="{CCE178F9-A282-4F4A-BECB-EA060A0EE55E}" srcOrd="1" destOrd="0" parTransId="{4EE31C4F-03A6-433D-9E39-FAFCD8D016A5}" sibTransId="{91AD5CD0-7BF5-4509-A803-8C01C9EE9AC9}"/>
    <dgm:cxn modelId="{65EB2092-8235-43AF-8D34-A1D61D29EC81}" srcId="{CFD51677-4EF2-478A-B957-511A2F6BD1B7}" destId="{B8B1CC0A-4555-4480-B42A-30F1947798DC}" srcOrd="0" destOrd="0" parTransId="{9DCEA21D-F4CC-49B1-BB4A-C61C73FD960E}" sibTransId="{C10A960F-592F-4C67-9A22-DE1D0149066B}"/>
    <dgm:cxn modelId="{94C623F8-4826-46C0-8CEC-A352FC506CA7}" type="presOf" srcId="{AAC8E4A2-E358-424B-B304-837E5907F846}" destId="{D9A4B7B8-CDC5-4E2F-ACCD-3D5F51DD4B1E}" srcOrd="0" destOrd="0" presId="urn:microsoft.com/office/officeart/2005/8/layout/hierarchy2"/>
    <dgm:cxn modelId="{54380945-1507-429B-87DB-E401F23D0BD0}" type="presOf" srcId="{4E8B0799-F474-4290-B9EC-733D13A59603}" destId="{FF6BFAD5-B958-4616-9826-A3099FBBDE15}" srcOrd="1" destOrd="0" presId="urn:microsoft.com/office/officeart/2005/8/layout/hierarchy2"/>
    <dgm:cxn modelId="{5089ABC3-77EF-4E3D-95F8-70D998E561D3}" srcId="{8AC4D38F-B6E6-43D3-AFFF-BAB0AEE67C6D}" destId="{03CBA661-D957-4DFE-AAD4-3294D9127CF7}" srcOrd="0" destOrd="0" parTransId="{FEDD3516-68C1-456B-A324-A17BE259FA73}" sibTransId="{93BE0479-F5A2-488A-9EF4-D6D5F2805D1A}"/>
    <dgm:cxn modelId="{CC1056FC-3406-4B5F-9EDF-3367378E76DA}" type="presOf" srcId="{31FE3CED-3065-4CF3-BDDC-C501ABC860AC}" destId="{BA427D66-A15F-4F4B-A1CC-36B53E64951F}" srcOrd="1" destOrd="0" presId="urn:microsoft.com/office/officeart/2005/8/layout/hierarchy2"/>
    <dgm:cxn modelId="{A5E753FB-DD45-4531-B168-181B6F78F3FE}" type="presParOf" srcId="{01158393-8E33-478C-BE0B-6BAC903F4429}" destId="{948B8094-0B6C-444E-8956-C1C4EE425C86}" srcOrd="0" destOrd="0" presId="urn:microsoft.com/office/officeart/2005/8/layout/hierarchy2"/>
    <dgm:cxn modelId="{D836497A-406B-40E8-B756-3F9D0AB16401}" type="presParOf" srcId="{948B8094-0B6C-444E-8956-C1C4EE425C86}" destId="{383BAE2A-B4B3-4CD4-A30E-33F2C2640FE1}" srcOrd="0" destOrd="0" presId="urn:microsoft.com/office/officeart/2005/8/layout/hierarchy2"/>
    <dgm:cxn modelId="{F72E96D5-4218-45F8-8E39-11CE5DE89323}" type="presParOf" srcId="{948B8094-0B6C-444E-8956-C1C4EE425C86}" destId="{6A73D94B-6674-4D9C-A47D-740D1486565B}" srcOrd="1" destOrd="0" presId="urn:microsoft.com/office/officeart/2005/8/layout/hierarchy2"/>
    <dgm:cxn modelId="{D1E2518F-FDEE-4D36-95C2-A81484E0D6EE}" type="presParOf" srcId="{6A73D94B-6674-4D9C-A47D-740D1486565B}" destId="{8ACEEA75-1C1A-40BE-801D-56B5D29A0985}" srcOrd="0" destOrd="0" presId="urn:microsoft.com/office/officeart/2005/8/layout/hierarchy2"/>
    <dgm:cxn modelId="{7E461080-DFDD-4F35-ADB5-8AC9997BBD1A}" type="presParOf" srcId="{8ACEEA75-1C1A-40BE-801D-56B5D29A0985}" destId="{98277D98-792A-4E92-9F7A-CAD9FFFD16E9}" srcOrd="0" destOrd="0" presId="urn:microsoft.com/office/officeart/2005/8/layout/hierarchy2"/>
    <dgm:cxn modelId="{4C5A87A9-AF3B-45DC-A92E-EAA86513EE8F}" type="presParOf" srcId="{6A73D94B-6674-4D9C-A47D-740D1486565B}" destId="{E298531D-8628-4948-AAC8-CF14E3EE12A8}" srcOrd="1" destOrd="0" presId="urn:microsoft.com/office/officeart/2005/8/layout/hierarchy2"/>
    <dgm:cxn modelId="{76FF4DFE-F6C6-46F9-BC93-446C84D1BC3C}" type="presParOf" srcId="{E298531D-8628-4948-AAC8-CF14E3EE12A8}" destId="{74A8CA0D-BFC8-4E4A-B49B-1A768437015B}" srcOrd="0" destOrd="0" presId="urn:microsoft.com/office/officeart/2005/8/layout/hierarchy2"/>
    <dgm:cxn modelId="{C3F11E43-8D2B-4DF9-9230-FBC1E3B3EED4}" type="presParOf" srcId="{E298531D-8628-4948-AAC8-CF14E3EE12A8}" destId="{52EE0E2A-A19F-4388-8F91-7BC867881D14}" srcOrd="1" destOrd="0" presId="urn:microsoft.com/office/officeart/2005/8/layout/hierarchy2"/>
    <dgm:cxn modelId="{1574901E-FE7B-414F-9FB9-82D0346C2C40}" type="presParOf" srcId="{52EE0E2A-A19F-4388-8F91-7BC867881D14}" destId="{AF8F1394-30FF-4CEF-8D27-91733F42ADD1}" srcOrd="0" destOrd="0" presId="urn:microsoft.com/office/officeart/2005/8/layout/hierarchy2"/>
    <dgm:cxn modelId="{9076561A-7754-4148-B5F1-A397D495C394}" type="presParOf" srcId="{AF8F1394-30FF-4CEF-8D27-91733F42ADD1}" destId="{A2228744-A539-464F-82DB-02AA3753319C}" srcOrd="0" destOrd="0" presId="urn:microsoft.com/office/officeart/2005/8/layout/hierarchy2"/>
    <dgm:cxn modelId="{A42C3486-282F-464C-8940-B1EDBA4E1D84}" type="presParOf" srcId="{52EE0E2A-A19F-4388-8F91-7BC867881D14}" destId="{0D5B96DF-DB8D-4626-8B5E-D9D15B54F4C5}" srcOrd="1" destOrd="0" presId="urn:microsoft.com/office/officeart/2005/8/layout/hierarchy2"/>
    <dgm:cxn modelId="{CCF19B3E-1529-4856-9962-B09BD5503DBA}" type="presParOf" srcId="{0D5B96DF-DB8D-4626-8B5E-D9D15B54F4C5}" destId="{8BB029B7-7845-4EAD-8E63-FE97F5802B5E}" srcOrd="0" destOrd="0" presId="urn:microsoft.com/office/officeart/2005/8/layout/hierarchy2"/>
    <dgm:cxn modelId="{5E4B4AE7-0174-4695-ABBF-8263E5CCB62F}" type="presParOf" srcId="{0D5B96DF-DB8D-4626-8B5E-D9D15B54F4C5}" destId="{4C03328E-AF28-4955-8C39-E515DD2624BF}" srcOrd="1" destOrd="0" presId="urn:microsoft.com/office/officeart/2005/8/layout/hierarchy2"/>
    <dgm:cxn modelId="{5939AFD3-8292-4C0F-81D4-1BD8EA3A0E0A}" type="presParOf" srcId="{4C03328E-AF28-4955-8C39-E515DD2624BF}" destId="{1E55F2B7-7E5F-452A-ABD5-CA817C2A2377}" srcOrd="0" destOrd="0" presId="urn:microsoft.com/office/officeart/2005/8/layout/hierarchy2"/>
    <dgm:cxn modelId="{F69EB9B9-EE0D-4F3D-9F3A-60012775CA50}" type="presParOf" srcId="{1E55F2B7-7E5F-452A-ABD5-CA817C2A2377}" destId="{7D1030CD-7297-4B56-8B95-9EEBC57DC91C}" srcOrd="0" destOrd="0" presId="urn:microsoft.com/office/officeart/2005/8/layout/hierarchy2"/>
    <dgm:cxn modelId="{452260A1-6933-46E4-89C0-88095106E0BF}" type="presParOf" srcId="{4C03328E-AF28-4955-8C39-E515DD2624BF}" destId="{1F1BE303-553C-4BA3-B872-AF16B7444667}" srcOrd="1" destOrd="0" presId="urn:microsoft.com/office/officeart/2005/8/layout/hierarchy2"/>
    <dgm:cxn modelId="{5F9932CA-5696-4D14-9779-05669D4E82B0}" type="presParOf" srcId="{1F1BE303-553C-4BA3-B872-AF16B7444667}" destId="{58B71C6C-2467-4A70-BD0F-2FAEA916174E}" srcOrd="0" destOrd="0" presId="urn:microsoft.com/office/officeart/2005/8/layout/hierarchy2"/>
    <dgm:cxn modelId="{7B3BCCA6-0903-40A0-9031-B9E9EA123957}" type="presParOf" srcId="{1F1BE303-553C-4BA3-B872-AF16B7444667}" destId="{8E41A109-F2F9-4649-9E02-660E109AF349}" srcOrd="1" destOrd="0" presId="urn:microsoft.com/office/officeart/2005/8/layout/hierarchy2"/>
    <dgm:cxn modelId="{AA10BFCE-CE9E-430C-94E3-96F38C0B6322}" type="presParOf" srcId="{8E41A109-F2F9-4649-9E02-660E109AF349}" destId="{3778727D-422E-4E7A-B67A-7D338D89FC34}" srcOrd="0" destOrd="0" presId="urn:microsoft.com/office/officeart/2005/8/layout/hierarchy2"/>
    <dgm:cxn modelId="{F34FE78E-532E-4427-A181-4968327254BE}" type="presParOf" srcId="{3778727D-422E-4E7A-B67A-7D338D89FC34}" destId="{156EFED9-8F1D-4827-94CC-C5CB7A3412D5}" srcOrd="0" destOrd="0" presId="urn:microsoft.com/office/officeart/2005/8/layout/hierarchy2"/>
    <dgm:cxn modelId="{C8FF93CF-4EBB-4CD9-BC7F-8BFD3847C2CF}" type="presParOf" srcId="{8E41A109-F2F9-4649-9E02-660E109AF349}" destId="{DD5D35FE-A486-4AE9-B18E-80CDC879DF0F}" srcOrd="1" destOrd="0" presId="urn:microsoft.com/office/officeart/2005/8/layout/hierarchy2"/>
    <dgm:cxn modelId="{5573C18F-4065-4C8A-9899-B446E5F681C5}" type="presParOf" srcId="{DD5D35FE-A486-4AE9-B18E-80CDC879DF0F}" destId="{F74B5407-0904-4723-B662-875D47F9FF8C}" srcOrd="0" destOrd="0" presId="urn:microsoft.com/office/officeart/2005/8/layout/hierarchy2"/>
    <dgm:cxn modelId="{C50E406F-F156-4B53-B97C-1B0B80A13EBB}" type="presParOf" srcId="{DD5D35FE-A486-4AE9-B18E-80CDC879DF0F}" destId="{ADD7F4FF-3458-4DF0-9A68-A67050223E64}" srcOrd="1" destOrd="0" presId="urn:microsoft.com/office/officeart/2005/8/layout/hierarchy2"/>
    <dgm:cxn modelId="{69A0B95D-BB3F-473E-9CED-3AFA2E8C8EE0}" type="presParOf" srcId="{8E41A109-F2F9-4649-9E02-660E109AF349}" destId="{77679B35-3F97-4617-8882-717DD87A8AEF}" srcOrd="2" destOrd="0" presId="urn:microsoft.com/office/officeart/2005/8/layout/hierarchy2"/>
    <dgm:cxn modelId="{33816050-55D8-41B6-8555-F8ED010F8830}" type="presParOf" srcId="{77679B35-3F97-4617-8882-717DD87A8AEF}" destId="{BB118D19-65AF-4059-8FCC-56BEA2B6770D}" srcOrd="0" destOrd="0" presId="urn:microsoft.com/office/officeart/2005/8/layout/hierarchy2"/>
    <dgm:cxn modelId="{B4C11E96-DA73-40D5-8CFD-CDCE9C032FF4}" type="presParOf" srcId="{8E41A109-F2F9-4649-9E02-660E109AF349}" destId="{AC26FFD5-CB22-4799-8991-A15A9117DF17}" srcOrd="3" destOrd="0" presId="urn:microsoft.com/office/officeart/2005/8/layout/hierarchy2"/>
    <dgm:cxn modelId="{AF04C99F-673E-42EA-B49F-5DCAC60D8C58}" type="presParOf" srcId="{AC26FFD5-CB22-4799-8991-A15A9117DF17}" destId="{6675D768-0D71-454D-A1B2-8AE5EB161527}" srcOrd="0" destOrd="0" presId="urn:microsoft.com/office/officeart/2005/8/layout/hierarchy2"/>
    <dgm:cxn modelId="{E1321142-8FED-424F-8712-0F6655F15A6E}" type="presParOf" srcId="{AC26FFD5-CB22-4799-8991-A15A9117DF17}" destId="{31FB7F58-08CA-46F5-836E-6EE45430012A}" srcOrd="1" destOrd="0" presId="urn:microsoft.com/office/officeart/2005/8/layout/hierarchy2"/>
    <dgm:cxn modelId="{D5CDFDDA-AD6D-4072-9210-6095A80FA6DB}" type="presParOf" srcId="{52EE0E2A-A19F-4388-8F91-7BC867881D14}" destId="{8DDA7BBC-A145-47A9-82D6-DEB401B17245}" srcOrd="2" destOrd="0" presId="urn:microsoft.com/office/officeart/2005/8/layout/hierarchy2"/>
    <dgm:cxn modelId="{AB2618F2-3D92-41BF-8965-4570D775D62C}" type="presParOf" srcId="{8DDA7BBC-A145-47A9-82D6-DEB401B17245}" destId="{261C925D-7337-4B8F-B4D4-41B0833E9141}" srcOrd="0" destOrd="0" presId="urn:microsoft.com/office/officeart/2005/8/layout/hierarchy2"/>
    <dgm:cxn modelId="{FB61E2AB-259A-4EEF-81BD-FA7D760E5115}" type="presParOf" srcId="{52EE0E2A-A19F-4388-8F91-7BC867881D14}" destId="{5B55C2C5-DAFA-4266-8FA5-D5B7506FBEDB}" srcOrd="3" destOrd="0" presId="urn:microsoft.com/office/officeart/2005/8/layout/hierarchy2"/>
    <dgm:cxn modelId="{31C859C9-49E2-41CE-AC74-46C6F44A3C90}" type="presParOf" srcId="{5B55C2C5-DAFA-4266-8FA5-D5B7506FBEDB}" destId="{D9A4B7B8-CDC5-4E2F-ACCD-3D5F51DD4B1E}" srcOrd="0" destOrd="0" presId="urn:microsoft.com/office/officeart/2005/8/layout/hierarchy2"/>
    <dgm:cxn modelId="{8A90EAEC-D894-4D16-B9F3-450A2793FB57}" type="presParOf" srcId="{5B55C2C5-DAFA-4266-8FA5-D5B7506FBEDB}" destId="{ECA7FAE0-00E3-435E-B8C2-6A0AE04891B6}" srcOrd="1" destOrd="0" presId="urn:microsoft.com/office/officeart/2005/8/layout/hierarchy2"/>
    <dgm:cxn modelId="{CFA19D44-C133-49B5-B520-B289DB3ABE83}" type="presParOf" srcId="{ECA7FAE0-00E3-435E-B8C2-6A0AE04891B6}" destId="{AC751C09-C4C3-4C62-BF7A-58F99909E834}" srcOrd="0" destOrd="0" presId="urn:microsoft.com/office/officeart/2005/8/layout/hierarchy2"/>
    <dgm:cxn modelId="{115DD27D-BA82-4664-9DBB-7FB18B8338EE}" type="presParOf" srcId="{AC751C09-C4C3-4C62-BF7A-58F99909E834}" destId="{98565CC1-D410-4594-9BE0-5318A95B1F3E}" srcOrd="0" destOrd="0" presId="urn:microsoft.com/office/officeart/2005/8/layout/hierarchy2"/>
    <dgm:cxn modelId="{C1612C4B-2E11-4DE0-9D63-19AFE8A53727}" type="presParOf" srcId="{ECA7FAE0-00E3-435E-B8C2-6A0AE04891B6}" destId="{41F1B390-F2E1-4867-AD8B-FC626830A5F9}" srcOrd="1" destOrd="0" presId="urn:microsoft.com/office/officeart/2005/8/layout/hierarchy2"/>
    <dgm:cxn modelId="{BBA2D83E-4052-442B-B752-2F2351542868}" type="presParOf" srcId="{41F1B390-F2E1-4867-AD8B-FC626830A5F9}" destId="{7BBBEECF-FAB4-46CB-BC57-506BC4EE95B1}" srcOrd="0" destOrd="0" presId="urn:microsoft.com/office/officeart/2005/8/layout/hierarchy2"/>
    <dgm:cxn modelId="{126EA68D-3F6A-4172-B8CF-DC769473485B}" type="presParOf" srcId="{41F1B390-F2E1-4867-AD8B-FC626830A5F9}" destId="{FED6B5BB-BC39-4D3E-B403-A4001DB56AD7}" srcOrd="1" destOrd="0" presId="urn:microsoft.com/office/officeart/2005/8/layout/hierarchy2"/>
    <dgm:cxn modelId="{92F8A789-9CE9-43D6-8D3E-7A4DC5E09788}" type="presParOf" srcId="{FED6B5BB-BC39-4D3E-B403-A4001DB56AD7}" destId="{5FB7976A-870A-4006-848E-039B6D0E28BF}" srcOrd="0" destOrd="0" presId="urn:microsoft.com/office/officeart/2005/8/layout/hierarchy2"/>
    <dgm:cxn modelId="{EB387692-25B8-43B9-946E-EAA516D4BB90}" type="presParOf" srcId="{5FB7976A-870A-4006-848E-039B6D0E28BF}" destId="{D73C3406-938E-4E35-AE66-4E1DE04D6466}" srcOrd="0" destOrd="0" presId="urn:microsoft.com/office/officeart/2005/8/layout/hierarchy2"/>
    <dgm:cxn modelId="{72B498AA-A79E-4404-992E-D17A77B14C03}" type="presParOf" srcId="{FED6B5BB-BC39-4D3E-B403-A4001DB56AD7}" destId="{B85498CC-E705-4E82-BD69-410F4D972644}" srcOrd="1" destOrd="0" presId="urn:microsoft.com/office/officeart/2005/8/layout/hierarchy2"/>
    <dgm:cxn modelId="{7B232DFE-CD58-42EC-8CCD-CC8957DA3898}" type="presParOf" srcId="{B85498CC-E705-4E82-BD69-410F4D972644}" destId="{73622164-6022-4621-86DD-F2F2548EEB53}" srcOrd="0" destOrd="0" presId="urn:microsoft.com/office/officeart/2005/8/layout/hierarchy2"/>
    <dgm:cxn modelId="{C631F955-D28E-45C7-B555-210A950A9FA3}" type="presParOf" srcId="{B85498CC-E705-4E82-BD69-410F4D972644}" destId="{4CFF5721-8569-421F-A656-82DE0CEEAA2C}" srcOrd="1" destOrd="0" presId="urn:microsoft.com/office/officeart/2005/8/layout/hierarchy2"/>
    <dgm:cxn modelId="{BA82F1DC-6088-423B-A839-35580FDC7BC2}" type="presParOf" srcId="{FED6B5BB-BC39-4D3E-B403-A4001DB56AD7}" destId="{A07DAD86-D367-4F06-867D-88C7B15384EE}" srcOrd="2" destOrd="0" presId="urn:microsoft.com/office/officeart/2005/8/layout/hierarchy2"/>
    <dgm:cxn modelId="{92F049E5-8EB2-4065-BECB-9748D824F64A}" type="presParOf" srcId="{A07DAD86-D367-4F06-867D-88C7B15384EE}" destId="{25A5306B-948E-43DF-BAC1-B5FE4B65DE43}" srcOrd="0" destOrd="0" presId="urn:microsoft.com/office/officeart/2005/8/layout/hierarchy2"/>
    <dgm:cxn modelId="{46CB726F-0BE1-4E9F-80DE-BE756F3AB608}" type="presParOf" srcId="{FED6B5BB-BC39-4D3E-B403-A4001DB56AD7}" destId="{41CBA634-FFDA-415C-BC89-886F2D777160}" srcOrd="3" destOrd="0" presId="urn:microsoft.com/office/officeart/2005/8/layout/hierarchy2"/>
    <dgm:cxn modelId="{BEC7596D-2529-4004-9FA7-AD4E3995E606}" type="presParOf" srcId="{41CBA634-FFDA-415C-BC89-886F2D777160}" destId="{7C092B86-CA5E-46E0-8D67-3A93CB9554BB}" srcOrd="0" destOrd="0" presId="urn:microsoft.com/office/officeart/2005/8/layout/hierarchy2"/>
    <dgm:cxn modelId="{1B1E2613-1CE8-40B0-924A-33D4D7AFCAA5}" type="presParOf" srcId="{41CBA634-FFDA-415C-BC89-886F2D777160}" destId="{ECBFBA9D-A6AC-42A5-82A8-65C4D39BD08A}" srcOrd="1" destOrd="0" presId="urn:microsoft.com/office/officeart/2005/8/layout/hierarchy2"/>
    <dgm:cxn modelId="{9EAF8ACD-E9DA-44A0-A601-D312C7B8EEFE}" type="presParOf" srcId="{6A73D94B-6674-4D9C-A47D-740D1486565B}" destId="{43375F31-4D30-4B3F-A1F8-0621802CF448}" srcOrd="2" destOrd="0" presId="urn:microsoft.com/office/officeart/2005/8/layout/hierarchy2"/>
    <dgm:cxn modelId="{53EB0513-144E-4E36-8540-D17BDBD1CE09}" type="presParOf" srcId="{43375F31-4D30-4B3F-A1F8-0621802CF448}" destId="{EECF9CF1-BB8B-46C7-9E8D-D7AC059E2952}" srcOrd="0" destOrd="0" presId="urn:microsoft.com/office/officeart/2005/8/layout/hierarchy2"/>
    <dgm:cxn modelId="{9B92DFC2-7EFF-433E-8A73-61828EA8C299}" type="presParOf" srcId="{6A73D94B-6674-4D9C-A47D-740D1486565B}" destId="{75704FA7-1E77-4AA4-ADCB-C66BE7FB45F0}" srcOrd="3" destOrd="0" presId="urn:microsoft.com/office/officeart/2005/8/layout/hierarchy2"/>
    <dgm:cxn modelId="{125AABC1-3DA6-4A4F-9EEA-D457A9643A2A}" type="presParOf" srcId="{75704FA7-1E77-4AA4-ADCB-C66BE7FB45F0}" destId="{BE922177-BC73-40E0-942E-4E3385B5BD12}" srcOrd="0" destOrd="0" presId="urn:microsoft.com/office/officeart/2005/8/layout/hierarchy2"/>
    <dgm:cxn modelId="{2BC8D4E6-B756-4DCE-81D3-BDF24B6AF8ED}" type="presParOf" srcId="{75704FA7-1E77-4AA4-ADCB-C66BE7FB45F0}" destId="{7597D750-01EE-4FE1-B86B-B7789AB50552}" srcOrd="1" destOrd="0" presId="urn:microsoft.com/office/officeart/2005/8/layout/hierarchy2"/>
    <dgm:cxn modelId="{92B0A3F9-E245-4333-85AF-8DF371D572FD}" type="presParOf" srcId="{7597D750-01EE-4FE1-B86B-B7789AB50552}" destId="{269CE58F-3631-4154-9A76-5A6D55765F09}" srcOrd="0" destOrd="0" presId="urn:microsoft.com/office/officeart/2005/8/layout/hierarchy2"/>
    <dgm:cxn modelId="{DBF56CD9-3B4C-4753-9DB1-A960AE375544}" type="presParOf" srcId="{269CE58F-3631-4154-9A76-5A6D55765F09}" destId="{FF6BFAD5-B958-4616-9826-A3099FBBDE15}" srcOrd="0" destOrd="0" presId="urn:microsoft.com/office/officeart/2005/8/layout/hierarchy2"/>
    <dgm:cxn modelId="{36E6EA1F-60D5-4300-9D0B-CC67004914E9}" type="presParOf" srcId="{7597D750-01EE-4FE1-B86B-B7789AB50552}" destId="{9B793059-C11B-4196-BBF1-0DEE6C61B5AB}" srcOrd="1" destOrd="0" presId="urn:microsoft.com/office/officeart/2005/8/layout/hierarchy2"/>
    <dgm:cxn modelId="{80CB89B1-169B-417F-BA51-7501D5BC1DE9}" type="presParOf" srcId="{9B793059-C11B-4196-BBF1-0DEE6C61B5AB}" destId="{A584D71C-60F4-402A-88C4-B1A267EB4205}" srcOrd="0" destOrd="0" presId="urn:microsoft.com/office/officeart/2005/8/layout/hierarchy2"/>
    <dgm:cxn modelId="{B66337F8-65B2-49FC-845A-421E54FA83B3}" type="presParOf" srcId="{9B793059-C11B-4196-BBF1-0DEE6C61B5AB}" destId="{F152BD31-16E0-40CE-BCAA-35009503F2A2}" srcOrd="1" destOrd="0" presId="urn:microsoft.com/office/officeart/2005/8/layout/hierarchy2"/>
    <dgm:cxn modelId="{D7051330-E482-4FB1-8A09-7B2CC8EEBC6E}" type="presParOf" srcId="{F152BD31-16E0-40CE-BCAA-35009503F2A2}" destId="{86816D9E-9070-4526-8F6D-761D80E545B7}" srcOrd="0" destOrd="0" presId="urn:microsoft.com/office/officeart/2005/8/layout/hierarchy2"/>
    <dgm:cxn modelId="{745C186F-DAB5-4197-ACD5-D1E7947FF737}" type="presParOf" srcId="{86816D9E-9070-4526-8F6D-761D80E545B7}" destId="{0E94260E-7ED7-4AC4-A6B6-D467AF21EA2F}" srcOrd="0" destOrd="0" presId="urn:microsoft.com/office/officeart/2005/8/layout/hierarchy2"/>
    <dgm:cxn modelId="{8C057328-D20A-49E1-ADB2-ECBD8A3DF557}" type="presParOf" srcId="{F152BD31-16E0-40CE-BCAA-35009503F2A2}" destId="{737155FF-0937-4147-A884-B98DDC6FC851}" srcOrd="1" destOrd="0" presId="urn:microsoft.com/office/officeart/2005/8/layout/hierarchy2"/>
    <dgm:cxn modelId="{6A930E8E-87BB-4DD9-89DB-1AA974A0E67F}" type="presParOf" srcId="{737155FF-0937-4147-A884-B98DDC6FC851}" destId="{E0AAF5B9-4AD3-4B60-94C4-8F5DB5DDFDF6}" srcOrd="0" destOrd="0" presId="urn:microsoft.com/office/officeart/2005/8/layout/hierarchy2"/>
    <dgm:cxn modelId="{21CC1383-9AC3-4471-96C9-4D0F2B44822A}" type="presParOf" srcId="{737155FF-0937-4147-A884-B98DDC6FC851}" destId="{EADC6495-4FF4-4DA3-8258-E181173EC3DF}" srcOrd="1" destOrd="0" presId="urn:microsoft.com/office/officeart/2005/8/layout/hierarchy2"/>
    <dgm:cxn modelId="{5292A0FE-1FBA-4AA2-A87B-83ED0775ACE2}" type="presParOf" srcId="{EADC6495-4FF4-4DA3-8258-E181173EC3DF}" destId="{2C749784-8ADD-434E-82F1-CBA2F767372C}" srcOrd="0" destOrd="0" presId="urn:microsoft.com/office/officeart/2005/8/layout/hierarchy2"/>
    <dgm:cxn modelId="{D253BDE2-590C-4BF7-B156-99A390838203}" type="presParOf" srcId="{2C749784-8ADD-434E-82F1-CBA2F767372C}" destId="{25FD60F9-7C79-4842-A220-41AC0A4AEB3F}" srcOrd="0" destOrd="0" presId="urn:microsoft.com/office/officeart/2005/8/layout/hierarchy2"/>
    <dgm:cxn modelId="{4C8FFA25-AF47-4072-AC18-4DB7F1A5FDE1}" type="presParOf" srcId="{EADC6495-4FF4-4DA3-8258-E181173EC3DF}" destId="{F0263F1B-5C12-48AE-92C8-C2458B8D527B}" srcOrd="1" destOrd="0" presId="urn:microsoft.com/office/officeart/2005/8/layout/hierarchy2"/>
    <dgm:cxn modelId="{E85908B9-F28B-4AD2-B692-4FD3365BE50B}" type="presParOf" srcId="{F0263F1B-5C12-48AE-92C8-C2458B8D527B}" destId="{34BC5DA5-FD7D-4A9A-93FA-752469DBFE92}" srcOrd="0" destOrd="0" presId="urn:microsoft.com/office/officeart/2005/8/layout/hierarchy2"/>
    <dgm:cxn modelId="{ECA76CF7-B79F-48C2-94CC-B11F4E8BDC10}" type="presParOf" srcId="{F0263F1B-5C12-48AE-92C8-C2458B8D527B}" destId="{BF393DCA-2ED3-4FB7-9F2D-2FDFD11E003F}" srcOrd="1" destOrd="0" presId="urn:microsoft.com/office/officeart/2005/8/layout/hierarchy2"/>
    <dgm:cxn modelId="{E4F481E9-401B-470A-BCE9-E73357205151}" type="presParOf" srcId="{EADC6495-4FF4-4DA3-8258-E181173EC3DF}" destId="{6C197B67-A185-4103-9874-D7C98CC1251D}" srcOrd="2" destOrd="0" presId="urn:microsoft.com/office/officeart/2005/8/layout/hierarchy2"/>
    <dgm:cxn modelId="{33B7F3D7-8D88-4D14-9CC5-CC763701FA0F}" type="presParOf" srcId="{6C197B67-A185-4103-9874-D7C98CC1251D}" destId="{67E2BC14-6738-4109-ABC1-1B1079D44022}" srcOrd="0" destOrd="0" presId="urn:microsoft.com/office/officeart/2005/8/layout/hierarchy2"/>
    <dgm:cxn modelId="{4475B34B-716D-4CF0-B552-00027A631A66}" type="presParOf" srcId="{EADC6495-4FF4-4DA3-8258-E181173EC3DF}" destId="{9C90CABB-240E-4C0D-BC32-107DD994E14C}" srcOrd="3" destOrd="0" presId="urn:microsoft.com/office/officeart/2005/8/layout/hierarchy2"/>
    <dgm:cxn modelId="{EEDBD232-2FD0-4B5A-A4B0-635D8A9CA0CD}" type="presParOf" srcId="{9C90CABB-240E-4C0D-BC32-107DD994E14C}" destId="{0E6B4C02-8B11-491D-95D6-AAB6C29BC9F0}" srcOrd="0" destOrd="0" presId="urn:microsoft.com/office/officeart/2005/8/layout/hierarchy2"/>
    <dgm:cxn modelId="{99C9338A-BF6E-40F0-AEFC-3C2A18755907}" type="presParOf" srcId="{9C90CABB-240E-4C0D-BC32-107DD994E14C}" destId="{81CADDC0-BD76-4E12-87D6-1F1E7FE29CB7}" srcOrd="1" destOrd="0" presId="urn:microsoft.com/office/officeart/2005/8/layout/hierarchy2"/>
    <dgm:cxn modelId="{C3DF2F09-8448-478C-9376-3352F7724FB4}" type="presParOf" srcId="{7597D750-01EE-4FE1-B86B-B7789AB50552}" destId="{CA9D1239-9E2E-4F23-9539-5934AFBDE624}" srcOrd="2" destOrd="0" presId="urn:microsoft.com/office/officeart/2005/8/layout/hierarchy2"/>
    <dgm:cxn modelId="{C40779D2-DF93-4AFA-9ECA-265D14670F0D}" type="presParOf" srcId="{CA9D1239-9E2E-4F23-9539-5934AFBDE624}" destId="{2278B060-505B-44EA-93D9-D07461D37ECD}" srcOrd="0" destOrd="0" presId="urn:microsoft.com/office/officeart/2005/8/layout/hierarchy2"/>
    <dgm:cxn modelId="{B430C169-128B-4243-9EBF-C7A06F71EC80}" type="presParOf" srcId="{7597D750-01EE-4FE1-B86B-B7789AB50552}" destId="{6F976633-49DA-403F-BD4C-82FCF1CD1883}" srcOrd="3" destOrd="0" presId="urn:microsoft.com/office/officeart/2005/8/layout/hierarchy2"/>
    <dgm:cxn modelId="{A2FBBD42-40BC-4BA7-A0E1-7BC6B9B37EB3}" type="presParOf" srcId="{6F976633-49DA-403F-BD4C-82FCF1CD1883}" destId="{6F784092-5B51-448B-819F-07EF713E2CA5}" srcOrd="0" destOrd="0" presId="urn:microsoft.com/office/officeart/2005/8/layout/hierarchy2"/>
    <dgm:cxn modelId="{E5684E30-25B7-4368-814E-ADA5590B49B5}" type="presParOf" srcId="{6F976633-49DA-403F-BD4C-82FCF1CD1883}" destId="{A1F4BDC2-7F28-4706-8D26-6917E4DFE96F}" srcOrd="1" destOrd="0" presId="urn:microsoft.com/office/officeart/2005/8/layout/hierarchy2"/>
    <dgm:cxn modelId="{089CCA1F-5F73-4B7A-AA4D-4A7C6D00D0A9}" type="presParOf" srcId="{A1F4BDC2-7F28-4706-8D26-6917E4DFE96F}" destId="{0DAC069F-2673-4AD4-ABA6-B864993AD8C1}" srcOrd="0" destOrd="0" presId="urn:microsoft.com/office/officeart/2005/8/layout/hierarchy2"/>
    <dgm:cxn modelId="{4216B879-7D91-451E-8687-44F9C463A020}" type="presParOf" srcId="{0DAC069F-2673-4AD4-ABA6-B864993AD8C1}" destId="{BA427D66-A15F-4F4B-A1CC-36B53E64951F}" srcOrd="0" destOrd="0" presId="urn:microsoft.com/office/officeart/2005/8/layout/hierarchy2"/>
    <dgm:cxn modelId="{CAEEB83E-661D-445C-86CC-68D0FEA8919C}" type="presParOf" srcId="{A1F4BDC2-7F28-4706-8D26-6917E4DFE96F}" destId="{BA16C164-AFCF-4D90-9A27-A01335936E5D}" srcOrd="1" destOrd="0" presId="urn:microsoft.com/office/officeart/2005/8/layout/hierarchy2"/>
    <dgm:cxn modelId="{F5EB9F78-02F0-4114-8FCA-BE4E8D5667F4}" type="presParOf" srcId="{BA16C164-AFCF-4D90-9A27-A01335936E5D}" destId="{642DC225-CB29-457A-B0E8-8A5AD37BF560}" srcOrd="0" destOrd="0" presId="urn:microsoft.com/office/officeart/2005/8/layout/hierarchy2"/>
    <dgm:cxn modelId="{55A0220D-FAA6-4BCB-B2A1-36DF7C8591B9}" type="presParOf" srcId="{BA16C164-AFCF-4D90-9A27-A01335936E5D}" destId="{2E02C5C9-E036-4EA3-B6DB-22F4BC46CC81}" srcOrd="1" destOrd="0" presId="urn:microsoft.com/office/officeart/2005/8/layout/hierarchy2"/>
    <dgm:cxn modelId="{E8DE8889-2B34-4733-8998-914559A2354D}" type="presParOf" srcId="{2E02C5C9-E036-4EA3-B6DB-22F4BC46CC81}" destId="{F5C04D33-3803-46E3-93CE-2CD291418E3F}" srcOrd="0" destOrd="0" presId="urn:microsoft.com/office/officeart/2005/8/layout/hierarchy2"/>
    <dgm:cxn modelId="{467AA41B-D230-42B8-A79B-15F60D6646EE}" type="presParOf" srcId="{F5C04D33-3803-46E3-93CE-2CD291418E3F}" destId="{CA225EEF-1994-418E-B2C4-8C8BB46177D0}" srcOrd="0" destOrd="0" presId="urn:microsoft.com/office/officeart/2005/8/layout/hierarchy2"/>
    <dgm:cxn modelId="{3690E85D-4529-43B8-BA3F-F4836C960674}" type="presParOf" srcId="{2E02C5C9-E036-4EA3-B6DB-22F4BC46CC81}" destId="{160DE632-1714-449D-A4F5-2C59371AA011}" srcOrd="1" destOrd="0" presId="urn:microsoft.com/office/officeart/2005/8/layout/hierarchy2"/>
    <dgm:cxn modelId="{DD6BCA9D-8E51-448E-983F-3B11BB4A86AA}" type="presParOf" srcId="{160DE632-1714-449D-A4F5-2C59371AA011}" destId="{8EB3FC24-A0ED-4A37-86D7-A79D5E2CFEA6}" srcOrd="0" destOrd="0" presId="urn:microsoft.com/office/officeart/2005/8/layout/hierarchy2"/>
    <dgm:cxn modelId="{6E4A6325-54D0-4EC9-A31C-9F4EFE2F4ECF}" type="presParOf" srcId="{160DE632-1714-449D-A4F5-2C59371AA011}" destId="{B9114F4C-DD92-45E9-A997-04BC04D9CE68}" srcOrd="1" destOrd="0" presId="urn:microsoft.com/office/officeart/2005/8/layout/hierarchy2"/>
    <dgm:cxn modelId="{7D684233-8ACF-40BF-B4A7-54E1D6995E8E}" type="presParOf" srcId="{2E02C5C9-E036-4EA3-B6DB-22F4BC46CC81}" destId="{BB2E1412-6813-4AB8-96DA-FA8DA0772784}" srcOrd="2" destOrd="0" presId="urn:microsoft.com/office/officeart/2005/8/layout/hierarchy2"/>
    <dgm:cxn modelId="{9CABC2CE-060E-435B-A7A0-E1422CD65EC2}" type="presParOf" srcId="{BB2E1412-6813-4AB8-96DA-FA8DA0772784}" destId="{003C9DD2-EF54-43B1-8ABB-4FEC2794F34C}" srcOrd="0" destOrd="0" presId="urn:microsoft.com/office/officeart/2005/8/layout/hierarchy2"/>
    <dgm:cxn modelId="{8684A00A-C0EB-48EC-B61F-0C22C60EC17F}" type="presParOf" srcId="{2E02C5C9-E036-4EA3-B6DB-22F4BC46CC81}" destId="{000A080D-8742-4E33-AA0B-2429CE21435C}" srcOrd="3" destOrd="0" presId="urn:microsoft.com/office/officeart/2005/8/layout/hierarchy2"/>
    <dgm:cxn modelId="{5872440A-AD56-47C8-AF2A-2741ACCDA955}" type="presParOf" srcId="{000A080D-8742-4E33-AA0B-2429CE21435C}" destId="{1EBACE18-6D4C-49F6-A04B-625CDC8A2DD6}" srcOrd="0" destOrd="0" presId="urn:microsoft.com/office/officeart/2005/8/layout/hierarchy2"/>
    <dgm:cxn modelId="{0082746D-33AE-4AFA-8ACF-D12E9D9E97EB}" type="presParOf" srcId="{000A080D-8742-4E33-AA0B-2429CE21435C}" destId="{C600E025-D614-429A-BADA-AC51DCB859F2}" srcOrd="1" destOrd="0" presId="urn:microsoft.com/office/officeart/2005/8/layout/hierarchy2"/>
    <dgm:cxn modelId="{9361DE61-AE4C-472F-BEEE-831061490926}" type="presParOf" srcId="{7597D750-01EE-4FE1-B86B-B7789AB50552}" destId="{DCB05694-EE90-4384-91FD-CC5141042A48}" srcOrd="4" destOrd="0" presId="urn:microsoft.com/office/officeart/2005/8/layout/hierarchy2"/>
    <dgm:cxn modelId="{3F84FCD1-699C-49BB-A103-2A965D8A50EB}" type="presParOf" srcId="{DCB05694-EE90-4384-91FD-CC5141042A48}" destId="{9618D4D7-64B3-4A1A-9C08-9C266296123A}" srcOrd="0" destOrd="0" presId="urn:microsoft.com/office/officeart/2005/8/layout/hierarchy2"/>
    <dgm:cxn modelId="{C7638507-EC0C-47D6-987A-B79D82331653}" type="presParOf" srcId="{7597D750-01EE-4FE1-B86B-B7789AB50552}" destId="{8A6F3116-F6C4-4BF4-99A9-16A035BA72E9}" srcOrd="5" destOrd="0" presId="urn:microsoft.com/office/officeart/2005/8/layout/hierarchy2"/>
    <dgm:cxn modelId="{00DF69C9-CDDF-45DA-911F-6E7274484D41}" type="presParOf" srcId="{8A6F3116-F6C4-4BF4-99A9-16A035BA72E9}" destId="{13A27AFB-AE3E-4CF2-9648-98A0C812F6E4}" srcOrd="0" destOrd="0" presId="urn:microsoft.com/office/officeart/2005/8/layout/hierarchy2"/>
    <dgm:cxn modelId="{4DEAE7B9-65CE-4422-BFBB-1A781906C74C}" type="presParOf" srcId="{8A6F3116-F6C4-4BF4-99A9-16A035BA72E9}" destId="{0B8BEEA7-05E6-4C15-A525-DC47DD35B7E9}" srcOrd="1" destOrd="0" presId="urn:microsoft.com/office/officeart/2005/8/layout/hierarchy2"/>
    <dgm:cxn modelId="{33B71FCC-13F7-4DE6-AE36-540113ECE462}" type="presParOf" srcId="{0B8BEEA7-05E6-4C15-A525-DC47DD35B7E9}" destId="{39738523-6F27-442A-B847-BBA332451B57}" srcOrd="0" destOrd="0" presId="urn:microsoft.com/office/officeart/2005/8/layout/hierarchy2"/>
    <dgm:cxn modelId="{3D4650B5-250A-4B6D-BC66-51B6EA8E203B}" type="presParOf" srcId="{39738523-6F27-442A-B847-BBA332451B57}" destId="{E8A17BCA-31BE-471A-BB0B-C66F7B0C01A8}" srcOrd="0" destOrd="0" presId="urn:microsoft.com/office/officeart/2005/8/layout/hierarchy2"/>
    <dgm:cxn modelId="{BD406978-6D10-4CCF-8489-2E42DCF3FF42}" type="presParOf" srcId="{0B8BEEA7-05E6-4C15-A525-DC47DD35B7E9}" destId="{F712C4DB-60BA-4DB2-81CC-9569D1A2E262}" srcOrd="1" destOrd="0" presId="urn:microsoft.com/office/officeart/2005/8/layout/hierarchy2"/>
    <dgm:cxn modelId="{0A8D824D-18B4-40D7-80BA-34052C73D71A}" type="presParOf" srcId="{F712C4DB-60BA-4DB2-81CC-9569D1A2E262}" destId="{512B2D42-AF2D-4278-A474-C04129C35604}" srcOrd="0" destOrd="0" presId="urn:microsoft.com/office/officeart/2005/8/layout/hierarchy2"/>
    <dgm:cxn modelId="{58B9AEB9-7AFA-4FE4-ACC2-1DFCE286554F}" type="presParOf" srcId="{F712C4DB-60BA-4DB2-81CC-9569D1A2E262}" destId="{A806A72D-CD87-4FA1-92D0-1E37ED2E3FCB}" srcOrd="1" destOrd="0" presId="urn:microsoft.com/office/officeart/2005/8/layout/hierarchy2"/>
    <dgm:cxn modelId="{C9CF8AB0-24BE-4D91-A8C7-3A3710C5E76D}" type="presParOf" srcId="{A806A72D-CD87-4FA1-92D0-1E37ED2E3FCB}" destId="{DA79553B-ACAD-476B-A794-FD98CFCE0A1A}" srcOrd="0" destOrd="0" presId="urn:microsoft.com/office/officeart/2005/8/layout/hierarchy2"/>
    <dgm:cxn modelId="{90B9D3BE-F9FB-460D-BF91-EB2523E96C72}" type="presParOf" srcId="{DA79553B-ACAD-476B-A794-FD98CFCE0A1A}" destId="{24B2C6D1-0833-475F-B112-2301014AF202}" srcOrd="0" destOrd="0" presId="urn:microsoft.com/office/officeart/2005/8/layout/hierarchy2"/>
    <dgm:cxn modelId="{C8626DA4-2E3A-4708-9252-59F92BB5D4AE}" type="presParOf" srcId="{A806A72D-CD87-4FA1-92D0-1E37ED2E3FCB}" destId="{1EF881A6-0D21-47AF-B3DB-D05E0F4FC503}" srcOrd="1" destOrd="0" presId="urn:microsoft.com/office/officeart/2005/8/layout/hierarchy2"/>
    <dgm:cxn modelId="{B2B4F61F-FDCC-4C68-A542-C8A63D047676}" type="presParOf" srcId="{1EF881A6-0D21-47AF-B3DB-D05E0F4FC503}" destId="{E9DECAAE-377F-417B-B02E-77052AA26A93}" srcOrd="0" destOrd="0" presId="urn:microsoft.com/office/officeart/2005/8/layout/hierarchy2"/>
    <dgm:cxn modelId="{408ADDCC-21E3-4E90-84BA-A31A1861CED4}" type="presParOf" srcId="{1EF881A6-0D21-47AF-B3DB-D05E0F4FC503}" destId="{AA839CBF-3B51-42FC-95BE-E21AEE45B786}" srcOrd="1" destOrd="0" presId="urn:microsoft.com/office/officeart/2005/8/layout/hierarchy2"/>
    <dgm:cxn modelId="{A1EF6277-EEBC-4EA7-BFA3-9E701F05A4A6}" type="presParOf" srcId="{A806A72D-CD87-4FA1-92D0-1E37ED2E3FCB}" destId="{9388ECBA-F339-448B-8869-013C3A054D3E}" srcOrd="2" destOrd="0" presId="urn:microsoft.com/office/officeart/2005/8/layout/hierarchy2"/>
    <dgm:cxn modelId="{77229D13-5734-48F6-A27A-FE3E9FDC63CD}" type="presParOf" srcId="{9388ECBA-F339-448B-8869-013C3A054D3E}" destId="{22B204D2-1AEE-48A7-886C-89D159FA4FD2}" srcOrd="0" destOrd="0" presId="urn:microsoft.com/office/officeart/2005/8/layout/hierarchy2"/>
    <dgm:cxn modelId="{F68223CC-DC21-4708-8250-C391D9794C5A}" type="presParOf" srcId="{A806A72D-CD87-4FA1-92D0-1E37ED2E3FCB}" destId="{E3B37F0C-B3EF-4A03-847F-0F3ACF43EFED}" srcOrd="3" destOrd="0" presId="urn:microsoft.com/office/officeart/2005/8/layout/hierarchy2"/>
    <dgm:cxn modelId="{CA142D55-7F6F-4331-B715-6B25C623404A}" type="presParOf" srcId="{E3B37F0C-B3EF-4A03-847F-0F3ACF43EFED}" destId="{E80D83DF-6A2E-4FF3-B118-D689CF3360C0}" srcOrd="0" destOrd="0" presId="urn:microsoft.com/office/officeart/2005/8/layout/hierarchy2"/>
    <dgm:cxn modelId="{28EB50F9-9AAE-45AF-A3EA-BDCE424DE037}" type="presParOf" srcId="{E3B37F0C-B3EF-4A03-847F-0F3ACF43EFED}" destId="{312F0C45-9CD7-444E-9A47-4EDF2B4331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3BAE2A-B4B3-4CD4-A30E-33F2C2640FE1}">
      <dsp:nvSpPr>
        <dsp:cNvPr id="0" name=""/>
        <dsp:cNvSpPr/>
      </dsp:nvSpPr>
      <dsp:spPr>
        <a:xfrm>
          <a:off x="0" y="2070352"/>
          <a:ext cx="1518217" cy="1274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b="1" i="0" kern="1200"/>
            <a:t>Seccion desviada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b="1" i="0" kern="1200"/>
            <a:t>Es linea de seccionado que se utiliza cuando se quiere mostrar parte de la pieza que no está en la misma pocision que las demás.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b="1" kern="1200"/>
        </a:p>
      </dsp:txBody>
      <dsp:txXfrm>
        <a:off x="0" y="2070352"/>
        <a:ext cx="1518217" cy="1274161"/>
      </dsp:txXfrm>
    </dsp:sp>
    <dsp:sp modelId="{8ACEEA75-1C1A-40BE-801D-56B5D29A0985}">
      <dsp:nvSpPr>
        <dsp:cNvPr id="0" name=""/>
        <dsp:cNvSpPr/>
      </dsp:nvSpPr>
      <dsp:spPr>
        <a:xfrm rot="14638459">
          <a:off x="596622" y="2123995"/>
          <a:ext cx="1281085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81085" y="78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14638459">
        <a:off x="1205137" y="2099816"/>
        <a:ext cx="64054" cy="64054"/>
      </dsp:txXfrm>
    </dsp:sp>
    <dsp:sp modelId="{74A8CA0D-BFC8-4E4A-B49B-1A768437015B}">
      <dsp:nvSpPr>
        <dsp:cNvPr id="0" name=""/>
        <dsp:cNvSpPr/>
      </dsp:nvSpPr>
      <dsp:spPr>
        <a:xfrm>
          <a:off x="956111" y="1257731"/>
          <a:ext cx="1077201" cy="5970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Caracteristicas técnicas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La seccion desviada se coloca de manera recta pero cuando se va a desviar debe hacerse  a 90 grados.</a:t>
          </a:r>
        </a:p>
      </dsp:txBody>
      <dsp:txXfrm>
        <a:off x="956111" y="1257731"/>
        <a:ext cx="1077201" cy="597044"/>
      </dsp:txXfrm>
    </dsp:sp>
    <dsp:sp modelId="{AF8F1394-30FF-4CEF-8D27-91733F42ADD1}">
      <dsp:nvSpPr>
        <dsp:cNvPr id="0" name=""/>
        <dsp:cNvSpPr/>
      </dsp:nvSpPr>
      <dsp:spPr>
        <a:xfrm rot="17311185">
          <a:off x="1713033" y="1103348"/>
          <a:ext cx="938726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938726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17311185">
        <a:off x="2158928" y="1087727"/>
        <a:ext cx="46936" cy="46936"/>
      </dsp:txXfrm>
    </dsp:sp>
    <dsp:sp modelId="{8BB029B7-7845-4EAD-8E63-FE97F5802B5E}">
      <dsp:nvSpPr>
        <dsp:cNvPr id="0" name=""/>
        <dsp:cNvSpPr/>
      </dsp:nvSpPr>
      <dsp:spPr>
        <a:xfrm>
          <a:off x="2331481" y="233362"/>
          <a:ext cx="1189542" cy="865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b="0" kern="1200" dirty="0" err="1">
              <a:latin typeface="+mn-lt"/>
            </a:rPr>
            <a:t>Colocacion</a:t>
          </a:r>
          <a:r>
            <a:rPr lang="es-DO" sz="700" b="0" kern="1200" dirty="0">
              <a:latin typeface="+mn-lt"/>
            </a:rPr>
            <a:t> de vista de sección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b="0" kern="1200" dirty="0">
              <a:latin typeface="+mn-lt"/>
            </a:rPr>
            <a:t>La </a:t>
          </a:r>
          <a:r>
            <a:rPr lang="es-DO" sz="700" b="0" kern="1200" dirty="0" err="1">
              <a:latin typeface="+mn-lt"/>
            </a:rPr>
            <a:t>desviacion</a:t>
          </a:r>
          <a:r>
            <a:rPr lang="es-DO" sz="700" b="0" kern="1200" dirty="0">
              <a:latin typeface="+mn-lt"/>
            </a:rPr>
            <a:t> no se ve en la vista de </a:t>
          </a:r>
          <a:r>
            <a:rPr lang="es-DO" sz="700" b="0" kern="1200" dirty="0" err="1">
              <a:latin typeface="+mn-lt"/>
            </a:rPr>
            <a:t>seccion</a:t>
          </a:r>
          <a:r>
            <a:rPr lang="es-DO" sz="700" b="0" kern="1200" dirty="0">
              <a:latin typeface="+mn-lt"/>
            </a:rPr>
            <a:t>, por lo que esta se va a ver de manera recta sin </a:t>
          </a:r>
          <a:r>
            <a:rPr lang="es-DO" sz="700" b="0" kern="1200" dirty="0" err="1">
              <a:latin typeface="+mn-lt"/>
            </a:rPr>
            <a:t>alteracion</a:t>
          </a:r>
          <a:r>
            <a:rPr lang="es-DO" sz="700" b="0" kern="1200" dirty="0">
              <a:latin typeface="+mn-lt"/>
            </a:rPr>
            <a:t>. la vista puede sustituir a cualquier otra vista del sistema.</a:t>
          </a:r>
        </a:p>
      </dsp:txBody>
      <dsp:txXfrm>
        <a:off x="2331481" y="233362"/>
        <a:ext cx="1189542" cy="865552"/>
      </dsp:txXfrm>
    </dsp:sp>
    <dsp:sp modelId="{1E55F2B7-7E5F-452A-ABD5-CA817C2A2377}">
      <dsp:nvSpPr>
        <dsp:cNvPr id="0" name=""/>
        <dsp:cNvSpPr/>
      </dsp:nvSpPr>
      <dsp:spPr>
        <a:xfrm rot="21570038">
          <a:off x="3521009" y="655006"/>
          <a:ext cx="753929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753929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21570038">
        <a:off x="3879126" y="644005"/>
        <a:ext cx="37696" cy="37696"/>
      </dsp:txXfrm>
    </dsp:sp>
    <dsp:sp modelId="{58B71C6C-2467-4A70-BD0F-2FAEA916174E}">
      <dsp:nvSpPr>
        <dsp:cNvPr id="0" name=""/>
        <dsp:cNvSpPr/>
      </dsp:nvSpPr>
      <dsp:spPr>
        <a:xfrm>
          <a:off x="4274924" y="390267"/>
          <a:ext cx="1077201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palabras claves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Vistas ortograficas, vista estandar.</a:t>
          </a:r>
        </a:p>
      </dsp:txBody>
      <dsp:txXfrm>
        <a:off x="4274924" y="390267"/>
        <a:ext cx="1077201" cy="538600"/>
      </dsp:txXfrm>
    </dsp:sp>
    <dsp:sp modelId="{3778727D-422E-4E7A-B67A-7D338D89FC34}">
      <dsp:nvSpPr>
        <dsp:cNvPr id="0" name=""/>
        <dsp:cNvSpPr/>
      </dsp:nvSpPr>
      <dsp:spPr>
        <a:xfrm rot="20583552">
          <a:off x="5323922" y="462336"/>
          <a:ext cx="1299895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99895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20583552">
        <a:off x="5941372" y="437686"/>
        <a:ext cx="64994" cy="64994"/>
      </dsp:txXfrm>
    </dsp:sp>
    <dsp:sp modelId="{F74B5407-0904-4723-B662-875D47F9FF8C}">
      <dsp:nvSpPr>
        <dsp:cNvPr id="0" name=""/>
        <dsp:cNvSpPr/>
      </dsp:nvSpPr>
      <dsp:spPr>
        <a:xfrm>
          <a:off x="6595614" y="149300"/>
          <a:ext cx="2322133" cy="262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¿Qué  se hace con la otra parte  de l seccionado?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esta no se presenta, basicamente se elimina?</a:t>
          </a:r>
        </a:p>
      </dsp:txBody>
      <dsp:txXfrm>
        <a:off x="6595614" y="149300"/>
        <a:ext cx="2322133" cy="262998"/>
      </dsp:txXfrm>
    </dsp:sp>
    <dsp:sp modelId="{77679B35-3F97-4617-8882-717DD87A8AEF}">
      <dsp:nvSpPr>
        <dsp:cNvPr id="0" name=""/>
        <dsp:cNvSpPr/>
      </dsp:nvSpPr>
      <dsp:spPr>
        <a:xfrm rot="364924">
          <a:off x="5348541" y="719185"/>
          <a:ext cx="1273493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73493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364924">
        <a:off x="5953450" y="695195"/>
        <a:ext cx="63674" cy="63674"/>
      </dsp:txXfrm>
    </dsp:sp>
    <dsp:sp modelId="{6675D768-0D71-454D-A1B2-8AE5EB161527}">
      <dsp:nvSpPr>
        <dsp:cNvPr id="0" name=""/>
        <dsp:cNvSpPr/>
      </dsp:nvSpPr>
      <dsp:spPr>
        <a:xfrm>
          <a:off x="6618450" y="487380"/>
          <a:ext cx="857333" cy="6142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>
        <a:off x="6618450" y="487380"/>
        <a:ext cx="857333" cy="614236"/>
      </dsp:txXfrm>
    </dsp:sp>
    <dsp:sp modelId="{8DDA7BBC-A145-47A9-82D6-DEB401B17245}">
      <dsp:nvSpPr>
        <dsp:cNvPr id="0" name=""/>
        <dsp:cNvSpPr/>
      </dsp:nvSpPr>
      <dsp:spPr>
        <a:xfrm rot="1255097">
          <a:off x="2022429" y="1607360"/>
          <a:ext cx="330244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330244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1255097">
        <a:off x="2179295" y="1606951"/>
        <a:ext cx="16512" cy="16512"/>
      </dsp:txXfrm>
    </dsp:sp>
    <dsp:sp modelId="{D9A4B7B8-CDC5-4E2F-ACCD-3D5F51DD4B1E}">
      <dsp:nvSpPr>
        <dsp:cNvPr id="0" name=""/>
        <dsp:cNvSpPr/>
      </dsp:nvSpPr>
      <dsp:spPr>
        <a:xfrm>
          <a:off x="2341790" y="1302509"/>
          <a:ext cx="1138256" cy="743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b="0" kern="1200">
              <a:latin typeface="+mn-lt"/>
            </a:rPr>
            <a:t>Líneas de prioridad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b="0" kern="1200">
              <a:latin typeface="+mn-lt"/>
            </a:rPr>
            <a:t>Cuando la linea de seccion esta sobre una linea central se deja visible la central pero se le colocan las dos flechas indicando la seccion.</a:t>
          </a:r>
          <a:endParaRPr lang="es-DO" sz="700" kern="1200"/>
        </a:p>
      </dsp:txBody>
      <dsp:txXfrm>
        <a:off x="2341790" y="1302509"/>
        <a:ext cx="1138256" cy="743306"/>
      </dsp:txXfrm>
    </dsp:sp>
    <dsp:sp modelId="{AC751C09-C4C3-4C62-BF7A-58F99909E834}">
      <dsp:nvSpPr>
        <dsp:cNvPr id="0" name=""/>
        <dsp:cNvSpPr/>
      </dsp:nvSpPr>
      <dsp:spPr>
        <a:xfrm rot="147688">
          <a:off x="3479716" y="1681721"/>
          <a:ext cx="717463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717463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147688">
        <a:off x="3820511" y="1671632"/>
        <a:ext cx="35873" cy="35873"/>
      </dsp:txXfrm>
    </dsp:sp>
    <dsp:sp modelId="{7BBBEECF-FAB4-46CB-BC57-506BC4EE95B1}">
      <dsp:nvSpPr>
        <dsp:cNvPr id="0" name=""/>
        <dsp:cNvSpPr/>
      </dsp:nvSpPr>
      <dsp:spPr>
        <a:xfrm>
          <a:off x="4196849" y="1435675"/>
          <a:ext cx="1077201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palabras claves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Linea de plano de corte, linas de la vista.</a:t>
          </a:r>
        </a:p>
      </dsp:txBody>
      <dsp:txXfrm>
        <a:off x="4196849" y="1435675"/>
        <a:ext cx="1077201" cy="538600"/>
      </dsp:txXfrm>
    </dsp:sp>
    <dsp:sp modelId="{5FB7976A-870A-4006-848E-039B6D0E28BF}">
      <dsp:nvSpPr>
        <dsp:cNvPr id="0" name=""/>
        <dsp:cNvSpPr/>
      </dsp:nvSpPr>
      <dsp:spPr>
        <a:xfrm rot="20688326">
          <a:off x="5251042" y="1524629"/>
          <a:ext cx="1316294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316294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20688326">
        <a:off x="5876282" y="1499569"/>
        <a:ext cx="65814" cy="65814"/>
      </dsp:txXfrm>
    </dsp:sp>
    <dsp:sp modelId="{73622164-6022-4621-86DD-F2F2548EEB53}">
      <dsp:nvSpPr>
        <dsp:cNvPr id="0" name=""/>
        <dsp:cNvSpPr/>
      </dsp:nvSpPr>
      <dsp:spPr>
        <a:xfrm>
          <a:off x="6544328" y="1188115"/>
          <a:ext cx="2358090" cy="343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¿Qué representa una linea de plano de corte?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representa desde donde es que se esta mostrando la vista de seccion.</a:t>
          </a:r>
        </a:p>
      </dsp:txBody>
      <dsp:txXfrm>
        <a:off x="6544328" y="1188115"/>
        <a:ext cx="2358090" cy="343724"/>
      </dsp:txXfrm>
    </dsp:sp>
    <dsp:sp modelId="{A07DAD86-D367-4F06-867D-88C7B15384EE}">
      <dsp:nvSpPr>
        <dsp:cNvPr id="0" name=""/>
        <dsp:cNvSpPr/>
      </dsp:nvSpPr>
      <dsp:spPr>
        <a:xfrm rot="533846">
          <a:off x="5266314" y="1796559"/>
          <a:ext cx="1285750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85750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533846">
        <a:off x="5877045" y="1772262"/>
        <a:ext cx="64287" cy="64287"/>
      </dsp:txXfrm>
    </dsp:sp>
    <dsp:sp modelId="{7C092B86-CA5E-46E0-8D67-3A93CB9554BB}">
      <dsp:nvSpPr>
        <dsp:cNvPr id="0" name=""/>
        <dsp:cNvSpPr/>
      </dsp:nvSpPr>
      <dsp:spPr>
        <a:xfrm>
          <a:off x="6544328" y="1612629"/>
          <a:ext cx="1510720" cy="582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>
        <a:off x="6544328" y="1612629"/>
        <a:ext cx="1510720" cy="582415"/>
      </dsp:txXfrm>
    </dsp:sp>
    <dsp:sp modelId="{43375F31-4D30-4B3F-A1F8-0621802CF448}">
      <dsp:nvSpPr>
        <dsp:cNvPr id="0" name=""/>
        <dsp:cNvSpPr/>
      </dsp:nvSpPr>
      <dsp:spPr>
        <a:xfrm rot="7490541">
          <a:off x="852135" y="3047491"/>
          <a:ext cx="847799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847799" y="78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7490541">
        <a:off x="1254840" y="3034144"/>
        <a:ext cx="42389" cy="42389"/>
      </dsp:txXfrm>
    </dsp:sp>
    <dsp:sp modelId="{BE922177-BC73-40E0-942E-4E3385B5BD12}">
      <dsp:nvSpPr>
        <dsp:cNvPr id="0" name=""/>
        <dsp:cNvSpPr/>
      </dsp:nvSpPr>
      <dsp:spPr>
        <a:xfrm>
          <a:off x="1033852" y="3133944"/>
          <a:ext cx="1077201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Etiquetado de tarjeta</a:t>
          </a:r>
        </a:p>
      </dsp:txBody>
      <dsp:txXfrm>
        <a:off x="1033852" y="3133944"/>
        <a:ext cx="1077201" cy="538600"/>
      </dsp:txXfrm>
    </dsp:sp>
    <dsp:sp modelId="{269CE58F-3631-4154-9A76-5A6D55765F09}">
      <dsp:nvSpPr>
        <dsp:cNvPr id="0" name=""/>
        <dsp:cNvSpPr/>
      </dsp:nvSpPr>
      <dsp:spPr>
        <a:xfrm rot="17498985">
          <a:off x="1902657" y="3088465"/>
          <a:ext cx="660455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660455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17498985">
        <a:off x="2216373" y="3079801"/>
        <a:ext cx="33022" cy="33022"/>
      </dsp:txXfrm>
    </dsp:sp>
    <dsp:sp modelId="{A584D71C-60F4-402A-88C4-B1A267EB4205}">
      <dsp:nvSpPr>
        <dsp:cNvPr id="0" name=""/>
        <dsp:cNvSpPr/>
      </dsp:nvSpPr>
      <dsp:spPr>
        <a:xfrm>
          <a:off x="2354716" y="2284278"/>
          <a:ext cx="1233901" cy="1010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Reglas para la s lineas de secció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Las linas de seccion nunca deben cruzara una visible, se deben omitir las lineas ocultas. se muestran las lineas visibles detras del plano de corte y el achurrado debe estar hacia el mismo lado en la vista de seccion.</a:t>
          </a:r>
        </a:p>
      </dsp:txBody>
      <dsp:txXfrm>
        <a:off x="2354716" y="2284278"/>
        <a:ext cx="1233901" cy="1010204"/>
      </dsp:txXfrm>
    </dsp:sp>
    <dsp:sp modelId="{86816D9E-9070-4526-8F6D-761D80E545B7}">
      <dsp:nvSpPr>
        <dsp:cNvPr id="0" name=""/>
        <dsp:cNvSpPr/>
      </dsp:nvSpPr>
      <dsp:spPr>
        <a:xfrm rot="259091">
          <a:off x="3587552" y="2809793"/>
          <a:ext cx="750656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750656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259091">
        <a:off x="3944114" y="2798874"/>
        <a:ext cx="37532" cy="37532"/>
      </dsp:txXfrm>
    </dsp:sp>
    <dsp:sp modelId="{E0AAF5B9-4AD3-4B60-94C4-8F5DB5DDFDF6}">
      <dsp:nvSpPr>
        <dsp:cNvPr id="0" name=""/>
        <dsp:cNvSpPr/>
      </dsp:nvSpPr>
      <dsp:spPr>
        <a:xfrm>
          <a:off x="4337143" y="2576600"/>
          <a:ext cx="1077201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palabras claves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Achurrada, seccion de ensamble.</a:t>
          </a:r>
        </a:p>
      </dsp:txBody>
      <dsp:txXfrm>
        <a:off x="4337143" y="2576600"/>
        <a:ext cx="1077201" cy="538600"/>
      </dsp:txXfrm>
    </dsp:sp>
    <dsp:sp modelId="{2C749784-8ADD-434E-82F1-CBA2F767372C}">
      <dsp:nvSpPr>
        <dsp:cNvPr id="0" name=""/>
        <dsp:cNvSpPr/>
      </dsp:nvSpPr>
      <dsp:spPr>
        <a:xfrm rot="20772735">
          <a:off x="5396162" y="2687671"/>
          <a:ext cx="1261992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61992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20772735">
        <a:off x="5995609" y="2663968"/>
        <a:ext cx="63099" cy="63099"/>
      </dsp:txXfrm>
    </dsp:sp>
    <dsp:sp modelId="{34BC5DA5-FD7D-4A9A-93FA-752469DBFE92}">
      <dsp:nvSpPr>
        <dsp:cNvPr id="0" name=""/>
        <dsp:cNvSpPr/>
      </dsp:nvSpPr>
      <dsp:spPr>
        <a:xfrm>
          <a:off x="6639973" y="2275835"/>
          <a:ext cx="2492460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¿Porque se omiten las lines ocultas?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porque estas son solo para entender mejor la pieza.</a:t>
          </a:r>
        </a:p>
      </dsp:txBody>
      <dsp:txXfrm>
        <a:off x="6639973" y="2275835"/>
        <a:ext cx="2492460" cy="538600"/>
      </dsp:txXfrm>
    </dsp:sp>
    <dsp:sp modelId="{6C197B67-A185-4103-9874-D7C98CC1251D}">
      <dsp:nvSpPr>
        <dsp:cNvPr id="0" name=""/>
        <dsp:cNvSpPr/>
      </dsp:nvSpPr>
      <dsp:spPr>
        <a:xfrm rot="696126">
          <a:off x="5399368" y="2985465"/>
          <a:ext cx="1465958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465958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696126">
        <a:off x="6095698" y="2956664"/>
        <a:ext cx="73297" cy="73297"/>
      </dsp:txXfrm>
    </dsp:sp>
    <dsp:sp modelId="{0E6B4C02-8B11-491D-95D6-AAB6C29BC9F0}">
      <dsp:nvSpPr>
        <dsp:cNvPr id="0" name=""/>
        <dsp:cNvSpPr/>
      </dsp:nvSpPr>
      <dsp:spPr>
        <a:xfrm>
          <a:off x="6850350" y="2871425"/>
          <a:ext cx="1077201" cy="538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>
        <a:off x="6850350" y="2871425"/>
        <a:ext cx="1077201" cy="538600"/>
      </dsp:txXfrm>
    </dsp:sp>
    <dsp:sp modelId="{CA9D1239-9E2E-4F23-9539-5934AFBDE624}">
      <dsp:nvSpPr>
        <dsp:cNvPr id="0" name=""/>
        <dsp:cNvSpPr/>
      </dsp:nvSpPr>
      <dsp:spPr>
        <a:xfrm rot="4084655">
          <a:off x="1903185" y="3703125"/>
          <a:ext cx="663428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663428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4084655">
        <a:off x="2218313" y="3694387"/>
        <a:ext cx="33171" cy="33171"/>
      </dsp:txXfrm>
    </dsp:sp>
    <dsp:sp modelId="{6F784092-5B51-448B-819F-07EF713E2CA5}">
      <dsp:nvSpPr>
        <dsp:cNvPr id="0" name=""/>
        <dsp:cNvSpPr/>
      </dsp:nvSpPr>
      <dsp:spPr>
        <a:xfrm>
          <a:off x="2358745" y="3586161"/>
          <a:ext cx="1155459" cy="865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 dirty="0"/>
            <a:t>Estilo de las líneas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 dirty="0"/>
            <a:t>Las </a:t>
          </a:r>
          <a:r>
            <a:rPr lang="es-DO" sz="700" kern="1200" dirty="0" err="1"/>
            <a:t>lineas</a:t>
          </a:r>
          <a:r>
            <a:rPr lang="es-DO" sz="700" kern="1200" dirty="0"/>
            <a:t> de </a:t>
          </a:r>
          <a:r>
            <a:rPr lang="es-DO" sz="700" kern="1200" dirty="0" err="1"/>
            <a:t>seccion</a:t>
          </a:r>
          <a:r>
            <a:rPr lang="es-DO" sz="700" kern="1200" dirty="0"/>
            <a:t> siempre terminan en punta de flecha con la flecha indicando hacia donde se va a hacer la vista de </a:t>
          </a:r>
          <a:r>
            <a:rPr lang="es-DO" sz="700" kern="1200" dirty="0" err="1"/>
            <a:t>seccion</a:t>
          </a:r>
          <a:r>
            <a:rPr lang="es-DO" sz="700" kern="1200" dirty="0"/>
            <a:t>.</a:t>
          </a:r>
        </a:p>
      </dsp:txBody>
      <dsp:txXfrm>
        <a:off x="2358745" y="3586161"/>
        <a:ext cx="1155459" cy="865078"/>
      </dsp:txXfrm>
    </dsp:sp>
    <dsp:sp modelId="{0DAC069F-2673-4AD4-ABA6-B864993AD8C1}">
      <dsp:nvSpPr>
        <dsp:cNvPr id="0" name=""/>
        <dsp:cNvSpPr/>
      </dsp:nvSpPr>
      <dsp:spPr>
        <a:xfrm rot="584420">
          <a:off x="3508799" y="4074298"/>
          <a:ext cx="750008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750008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584420">
        <a:off x="3865053" y="4063395"/>
        <a:ext cx="37500" cy="37500"/>
      </dsp:txXfrm>
    </dsp:sp>
    <dsp:sp modelId="{642DC225-CB29-457A-B0E8-8A5AD37BF560}">
      <dsp:nvSpPr>
        <dsp:cNvPr id="0" name=""/>
        <dsp:cNvSpPr/>
      </dsp:nvSpPr>
      <dsp:spPr>
        <a:xfrm>
          <a:off x="4253402" y="3876289"/>
          <a:ext cx="1077201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palabras claves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Interseccion, aristas visibles.</a:t>
          </a:r>
        </a:p>
      </dsp:txBody>
      <dsp:txXfrm>
        <a:off x="4253402" y="3876289"/>
        <a:ext cx="1077201" cy="538600"/>
      </dsp:txXfrm>
    </dsp:sp>
    <dsp:sp modelId="{F5C04D33-3803-46E3-93CE-2CD291418E3F}">
      <dsp:nvSpPr>
        <dsp:cNvPr id="0" name=""/>
        <dsp:cNvSpPr/>
      </dsp:nvSpPr>
      <dsp:spPr>
        <a:xfrm rot="20617565">
          <a:off x="5304586" y="3956906"/>
          <a:ext cx="1282962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82962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20617565">
        <a:off x="5913993" y="3932679"/>
        <a:ext cx="64148" cy="64148"/>
      </dsp:txXfrm>
    </dsp:sp>
    <dsp:sp modelId="{8EB3FC24-A0ED-4A37-86D7-A79D5E2CFEA6}">
      <dsp:nvSpPr>
        <dsp:cNvPr id="0" name=""/>
        <dsp:cNvSpPr/>
      </dsp:nvSpPr>
      <dsp:spPr>
        <a:xfrm>
          <a:off x="6561531" y="3514616"/>
          <a:ext cx="2364090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¿Por qué son importantes las flechas al final de las lineas del plano de corte?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porque asi sabemos cual es la vista que se esta presentando.</a:t>
          </a:r>
        </a:p>
      </dsp:txBody>
      <dsp:txXfrm>
        <a:off x="6561531" y="3514616"/>
        <a:ext cx="2364090" cy="538600"/>
      </dsp:txXfrm>
    </dsp:sp>
    <dsp:sp modelId="{BB2E1412-6813-4AB8-96DA-FA8DA0772784}">
      <dsp:nvSpPr>
        <dsp:cNvPr id="0" name=""/>
        <dsp:cNvSpPr/>
      </dsp:nvSpPr>
      <dsp:spPr>
        <a:xfrm rot="787378">
          <a:off x="5314099" y="4281225"/>
          <a:ext cx="1263936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63936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787378">
        <a:off x="5914468" y="4257474"/>
        <a:ext cx="63196" cy="63196"/>
      </dsp:txXfrm>
    </dsp:sp>
    <dsp:sp modelId="{1EBACE18-6D4C-49F6-A04B-625CDC8A2DD6}">
      <dsp:nvSpPr>
        <dsp:cNvPr id="0" name=""/>
        <dsp:cNvSpPr/>
      </dsp:nvSpPr>
      <dsp:spPr>
        <a:xfrm>
          <a:off x="6561531" y="4134007"/>
          <a:ext cx="1522257" cy="59709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l="-45027" t="-934" r="45027" b="934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>
        <a:off x="6561531" y="4134007"/>
        <a:ext cx="1522257" cy="597097"/>
      </dsp:txXfrm>
    </dsp:sp>
    <dsp:sp modelId="{DCB05694-EE90-4384-91FD-CC5141042A48}">
      <dsp:nvSpPr>
        <dsp:cNvPr id="0" name=""/>
        <dsp:cNvSpPr/>
      </dsp:nvSpPr>
      <dsp:spPr>
        <a:xfrm rot="4961970">
          <a:off x="1275615" y="4344693"/>
          <a:ext cx="1914108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914108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4961970">
        <a:off x="2184817" y="4304687"/>
        <a:ext cx="95705" cy="95705"/>
      </dsp:txXfrm>
    </dsp:sp>
    <dsp:sp modelId="{13A27AFB-AE3E-4CF2-9648-98A0C812F6E4}">
      <dsp:nvSpPr>
        <dsp:cNvPr id="0" name=""/>
        <dsp:cNvSpPr/>
      </dsp:nvSpPr>
      <dsp:spPr>
        <a:xfrm>
          <a:off x="2354285" y="4729163"/>
          <a:ext cx="1186720" cy="1145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 dirty="0"/>
            <a:t>Técnicas para las líneas de sección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 dirty="0"/>
            <a:t>las </a:t>
          </a:r>
          <a:r>
            <a:rPr lang="es-DO" sz="700" kern="1200" dirty="0" err="1"/>
            <a:t>lineas</a:t>
          </a:r>
          <a:r>
            <a:rPr lang="es-DO" sz="700" kern="1200" dirty="0"/>
            <a:t> de </a:t>
          </a:r>
          <a:r>
            <a:rPr lang="es-DO" sz="700" kern="1200" dirty="0" err="1"/>
            <a:t>seccion</a:t>
          </a:r>
          <a:r>
            <a:rPr lang="es-DO" sz="700" kern="1200" dirty="0"/>
            <a:t> se dibujan de manera recta y siempre son mas delgadas que las </a:t>
          </a:r>
          <a:r>
            <a:rPr lang="es-DO" sz="700" kern="1200" dirty="0" err="1"/>
            <a:t>lineas</a:t>
          </a:r>
          <a:r>
            <a:rPr lang="es-DO" sz="700" kern="1200" dirty="0"/>
            <a:t> visibles, </a:t>
          </a:r>
          <a:r>
            <a:rPr lang="es-DO" sz="700" kern="1200" dirty="0" err="1"/>
            <a:t>tambien</a:t>
          </a:r>
          <a:r>
            <a:rPr lang="es-DO" sz="700" kern="1200" dirty="0"/>
            <a:t> tienen un estilo en el cual la </a:t>
          </a:r>
          <a:r>
            <a:rPr lang="es-DO" sz="700" kern="1200" dirty="0" err="1"/>
            <a:t>linea</a:t>
          </a:r>
          <a:r>
            <a:rPr lang="es-DO" sz="700" kern="1200" dirty="0"/>
            <a:t> es cortada cada 1.5 mm, pero esto varía según el tamaño del dibujo.</a:t>
          </a:r>
        </a:p>
      </dsp:txBody>
      <dsp:txXfrm>
        <a:off x="2354285" y="4729163"/>
        <a:ext cx="1186720" cy="1145344"/>
      </dsp:txXfrm>
    </dsp:sp>
    <dsp:sp modelId="{39738523-6F27-442A-B847-BBA332451B57}">
      <dsp:nvSpPr>
        <dsp:cNvPr id="0" name=""/>
        <dsp:cNvSpPr/>
      </dsp:nvSpPr>
      <dsp:spPr>
        <a:xfrm rot="445856">
          <a:off x="3537914" y="5341595"/>
          <a:ext cx="736202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736202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445856">
        <a:off x="3887610" y="5331037"/>
        <a:ext cx="36810" cy="36810"/>
      </dsp:txXfrm>
    </dsp:sp>
    <dsp:sp modelId="{512B2D42-AF2D-4278-A474-C04129C35604}">
      <dsp:nvSpPr>
        <dsp:cNvPr id="0" name=""/>
        <dsp:cNvSpPr/>
      </dsp:nvSpPr>
      <dsp:spPr>
        <a:xfrm>
          <a:off x="4271025" y="5127749"/>
          <a:ext cx="1077201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palabras claves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Contemplada, linea de corte.</a:t>
          </a:r>
        </a:p>
      </dsp:txBody>
      <dsp:txXfrm>
        <a:off x="4271025" y="5127749"/>
        <a:ext cx="1077201" cy="538600"/>
      </dsp:txXfrm>
    </dsp:sp>
    <dsp:sp modelId="{DA79553B-ACAD-476B-A794-FD98CFCE0A1A}">
      <dsp:nvSpPr>
        <dsp:cNvPr id="0" name=""/>
        <dsp:cNvSpPr/>
      </dsp:nvSpPr>
      <dsp:spPr>
        <a:xfrm rot="20745584">
          <a:off x="5328498" y="5231275"/>
          <a:ext cx="1284020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84020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20745584">
        <a:off x="5938408" y="5207022"/>
        <a:ext cx="64201" cy="64201"/>
      </dsp:txXfrm>
    </dsp:sp>
    <dsp:sp modelId="{E9DECAAE-377F-417B-B02E-77052AA26A93}">
      <dsp:nvSpPr>
        <dsp:cNvPr id="0" name=""/>
        <dsp:cNvSpPr/>
      </dsp:nvSpPr>
      <dsp:spPr>
        <a:xfrm>
          <a:off x="6592791" y="4811895"/>
          <a:ext cx="2541278" cy="53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¿En caso de que la linea valla sobre una linea de prioridad que se hace?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700" kern="1200"/>
            <a:t>se dibuja la linea de prioridad pero al final de la misma se ponen las flechas de la linea de seccion.</a:t>
          </a:r>
        </a:p>
      </dsp:txBody>
      <dsp:txXfrm>
        <a:off x="6592791" y="4811895"/>
        <a:ext cx="2541278" cy="538600"/>
      </dsp:txXfrm>
    </dsp:sp>
    <dsp:sp modelId="{9388ECBA-F339-448B-8869-013C3A054D3E}">
      <dsp:nvSpPr>
        <dsp:cNvPr id="0" name=""/>
        <dsp:cNvSpPr/>
      </dsp:nvSpPr>
      <dsp:spPr>
        <a:xfrm rot="897278">
          <a:off x="5326410" y="5555414"/>
          <a:ext cx="1288196" cy="15695"/>
        </a:xfrm>
        <a:custGeom>
          <a:avLst/>
          <a:gdLst/>
          <a:ahLst/>
          <a:cxnLst/>
          <a:rect l="0" t="0" r="0" b="0"/>
          <a:pathLst>
            <a:path>
              <a:moveTo>
                <a:pt x="0" y="7847"/>
              </a:moveTo>
              <a:lnTo>
                <a:pt x="1288196" y="7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 rot="897278">
        <a:off x="5938304" y="5531057"/>
        <a:ext cx="64409" cy="64409"/>
      </dsp:txXfrm>
    </dsp:sp>
    <dsp:sp modelId="{E80D83DF-6A2E-4FF3-B118-D689CF3360C0}">
      <dsp:nvSpPr>
        <dsp:cNvPr id="0" name=""/>
        <dsp:cNvSpPr/>
      </dsp:nvSpPr>
      <dsp:spPr>
        <a:xfrm>
          <a:off x="6592791" y="5431286"/>
          <a:ext cx="1066870" cy="596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700" kern="1200"/>
        </a:p>
      </dsp:txBody>
      <dsp:txXfrm>
        <a:off x="6592791" y="5431286"/>
        <a:ext cx="1066870" cy="596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DBAC0-1A21-4A26-A356-D47D1C114D3C}" type="datetimeFigureOut">
              <a:rPr lang="es-DO" smtClean="0"/>
              <a:pPr/>
              <a:t>06/04/2016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AA0B-4E4F-4763-94EA-63B559DA7AB8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="" xmlns:p14="http://schemas.microsoft.com/office/powerpoint/2010/main" val="308052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0096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8D9E-D303-4820-A009-BE07853D47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7543800" y="5867400"/>
            <a:ext cx="6096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0" y="5257800"/>
            <a:ext cx="8001000" cy="1600200"/>
          </a:xfrm>
          <a:custGeom>
            <a:avLst/>
            <a:gdLst>
              <a:gd name="connsiteX0" fmla="*/ 0 w 7924800"/>
              <a:gd name="connsiteY0" fmla="*/ 0 h 838200"/>
              <a:gd name="connsiteX1" fmla="*/ 7924800 w 7924800"/>
              <a:gd name="connsiteY1" fmla="*/ 0 h 838200"/>
              <a:gd name="connsiteX2" fmla="*/ 7924800 w 7924800"/>
              <a:gd name="connsiteY2" fmla="*/ 838200 h 838200"/>
              <a:gd name="connsiteX3" fmla="*/ 0 w 7924800"/>
              <a:gd name="connsiteY3" fmla="*/ 838200 h 838200"/>
              <a:gd name="connsiteX4" fmla="*/ 0 w 7924800"/>
              <a:gd name="connsiteY4" fmla="*/ 0 h 838200"/>
              <a:gd name="connsiteX0" fmla="*/ 0 w 7924800"/>
              <a:gd name="connsiteY0" fmla="*/ 0 h 1447800"/>
              <a:gd name="connsiteX1" fmla="*/ 7924800 w 7924800"/>
              <a:gd name="connsiteY1" fmla="*/ 609600 h 1447800"/>
              <a:gd name="connsiteX2" fmla="*/ 7924800 w 7924800"/>
              <a:gd name="connsiteY2" fmla="*/ 1447800 h 1447800"/>
              <a:gd name="connsiteX3" fmla="*/ 0 w 7924800"/>
              <a:gd name="connsiteY3" fmla="*/ 1447800 h 1447800"/>
              <a:gd name="connsiteX4" fmla="*/ 0 w 7924800"/>
              <a:gd name="connsiteY4" fmla="*/ 0 h 1447800"/>
              <a:gd name="connsiteX0" fmla="*/ 0 w 7924800"/>
              <a:gd name="connsiteY0" fmla="*/ 0 h 1447800"/>
              <a:gd name="connsiteX1" fmla="*/ 7924800 w 7924800"/>
              <a:gd name="connsiteY1" fmla="*/ 609600 h 1447800"/>
              <a:gd name="connsiteX2" fmla="*/ 7924800 w 7924800"/>
              <a:gd name="connsiteY2" fmla="*/ 1447800 h 1447800"/>
              <a:gd name="connsiteX3" fmla="*/ 0 w 7924800"/>
              <a:gd name="connsiteY3" fmla="*/ 1447800 h 1447800"/>
              <a:gd name="connsiteX4" fmla="*/ 0 w 7924800"/>
              <a:gd name="connsiteY4" fmla="*/ 0 h 1447800"/>
              <a:gd name="connsiteX0" fmla="*/ 0 w 7924800"/>
              <a:gd name="connsiteY0" fmla="*/ 0 h 1600200"/>
              <a:gd name="connsiteX1" fmla="*/ 7924800 w 7924800"/>
              <a:gd name="connsiteY1" fmla="*/ 762000 h 1600200"/>
              <a:gd name="connsiteX2" fmla="*/ 7924800 w 7924800"/>
              <a:gd name="connsiteY2" fmla="*/ 1600200 h 1600200"/>
              <a:gd name="connsiteX3" fmla="*/ 0 w 7924800"/>
              <a:gd name="connsiteY3" fmla="*/ 1600200 h 1600200"/>
              <a:gd name="connsiteX4" fmla="*/ 0 w 7924800"/>
              <a:gd name="connsiteY4" fmla="*/ 0 h 1600200"/>
              <a:gd name="connsiteX0" fmla="*/ 0 w 7924800"/>
              <a:gd name="connsiteY0" fmla="*/ 0 h 1600200"/>
              <a:gd name="connsiteX1" fmla="*/ 7924800 w 7924800"/>
              <a:gd name="connsiteY1" fmla="*/ 762000 h 1600200"/>
              <a:gd name="connsiteX2" fmla="*/ 7924800 w 7924800"/>
              <a:gd name="connsiteY2" fmla="*/ 1600200 h 1600200"/>
              <a:gd name="connsiteX3" fmla="*/ 0 w 7924800"/>
              <a:gd name="connsiteY3" fmla="*/ 1600200 h 1600200"/>
              <a:gd name="connsiteX4" fmla="*/ 0 w 79248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4800" h="1600200">
                <a:moveTo>
                  <a:pt x="0" y="0"/>
                </a:moveTo>
                <a:cubicBezTo>
                  <a:pt x="3978223" y="662899"/>
                  <a:pt x="5283200" y="558800"/>
                  <a:pt x="7924800" y="762000"/>
                </a:cubicBezTo>
                <a:lnTo>
                  <a:pt x="79248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53400" y="6019800"/>
            <a:ext cx="990600" cy="83820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jpichardo\Documents\Logos PUCMM\MarcaPUCMM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590800" y="990600"/>
            <a:ext cx="389941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D71-F535-49A2-90C3-208D2ED782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C6B2-0805-4608-AE2B-B9E8C11A76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01C3F-6CCC-4AE8-8C28-0C3DE10150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4B9B-9076-49FC-933F-1B701D7C88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473CA-F47C-4291-BE98-D3480BA148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A144F-2C96-4BCD-9B93-4D6662FB62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5514-EBB2-4DFB-8433-59DCEE8DAC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6848A-EA29-46E9-8D8A-07105B09E6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9293-2AB5-4162-B7E8-861F86CD65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256A-9BA0-491E-B9D2-FCC6A011C3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43800" y="5867400"/>
            <a:ext cx="6096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0" y="5257800"/>
            <a:ext cx="8001000" cy="1600200"/>
          </a:xfrm>
          <a:custGeom>
            <a:avLst/>
            <a:gdLst>
              <a:gd name="connsiteX0" fmla="*/ 0 w 7924800"/>
              <a:gd name="connsiteY0" fmla="*/ 0 h 838200"/>
              <a:gd name="connsiteX1" fmla="*/ 7924800 w 7924800"/>
              <a:gd name="connsiteY1" fmla="*/ 0 h 838200"/>
              <a:gd name="connsiteX2" fmla="*/ 7924800 w 7924800"/>
              <a:gd name="connsiteY2" fmla="*/ 838200 h 838200"/>
              <a:gd name="connsiteX3" fmla="*/ 0 w 7924800"/>
              <a:gd name="connsiteY3" fmla="*/ 838200 h 838200"/>
              <a:gd name="connsiteX4" fmla="*/ 0 w 7924800"/>
              <a:gd name="connsiteY4" fmla="*/ 0 h 838200"/>
              <a:gd name="connsiteX0" fmla="*/ 0 w 7924800"/>
              <a:gd name="connsiteY0" fmla="*/ 0 h 1447800"/>
              <a:gd name="connsiteX1" fmla="*/ 7924800 w 7924800"/>
              <a:gd name="connsiteY1" fmla="*/ 609600 h 1447800"/>
              <a:gd name="connsiteX2" fmla="*/ 7924800 w 7924800"/>
              <a:gd name="connsiteY2" fmla="*/ 1447800 h 1447800"/>
              <a:gd name="connsiteX3" fmla="*/ 0 w 7924800"/>
              <a:gd name="connsiteY3" fmla="*/ 1447800 h 1447800"/>
              <a:gd name="connsiteX4" fmla="*/ 0 w 7924800"/>
              <a:gd name="connsiteY4" fmla="*/ 0 h 1447800"/>
              <a:gd name="connsiteX0" fmla="*/ 0 w 7924800"/>
              <a:gd name="connsiteY0" fmla="*/ 0 h 1447800"/>
              <a:gd name="connsiteX1" fmla="*/ 7924800 w 7924800"/>
              <a:gd name="connsiteY1" fmla="*/ 609600 h 1447800"/>
              <a:gd name="connsiteX2" fmla="*/ 7924800 w 7924800"/>
              <a:gd name="connsiteY2" fmla="*/ 1447800 h 1447800"/>
              <a:gd name="connsiteX3" fmla="*/ 0 w 7924800"/>
              <a:gd name="connsiteY3" fmla="*/ 1447800 h 1447800"/>
              <a:gd name="connsiteX4" fmla="*/ 0 w 7924800"/>
              <a:gd name="connsiteY4" fmla="*/ 0 h 1447800"/>
              <a:gd name="connsiteX0" fmla="*/ 0 w 7924800"/>
              <a:gd name="connsiteY0" fmla="*/ 0 h 1600200"/>
              <a:gd name="connsiteX1" fmla="*/ 7924800 w 7924800"/>
              <a:gd name="connsiteY1" fmla="*/ 762000 h 1600200"/>
              <a:gd name="connsiteX2" fmla="*/ 7924800 w 7924800"/>
              <a:gd name="connsiteY2" fmla="*/ 1600200 h 1600200"/>
              <a:gd name="connsiteX3" fmla="*/ 0 w 7924800"/>
              <a:gd name="connsiteY3" fmla="*/ 1600200 h 1600200"/>
              <a:gd name="connsiteX4" fmla="*/ 0 w 7924800"/>
              <a:gd name="connsiteY4" fmla="*/ 0 h 1600200"/>
              <a:gd name="connsiteX0" fmla="*/ 0 w 7924800"/>
              <a:gd name="connsiteY0" fmla="*/ 0 h 1600200"/>
              <a:gd name="connsiteX1" fmla="*/ 7924800 w 7924800"/>
              <a:gd name="connsiteY1" fmla="*/ 762000 h 1600200"/>
              <a:gd name="connsiteX2" fmla="*/ 7924800 w 7924800"/>
              <a:gd name="connsiteY2" fmla="*/ 1600200 h 1600200"/>
              <a:gd name="connsiteX3" fmla="*/ 0 w 7924800"/>
              <a:gd name="connsiteY3" fmla="*/ 1600200 h 1600200"/>
              <a:gd name="connsiteX4" fmla="*/ 0 w 79248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4800" h="1600200">
                <a:moveTo>
                  <a:pt x="0" y="0"/>
                </a:moveTo>
                <a:cubicBezTo>
                  <a:pt x="3978223" y="662899"/>
                  <a:pt x="5283200" y="558800"/>
                  <a:pt x="7924800" y="762000"/>
                </a:cubicBezTo>
                <a:lnTo>
                  <a:pt x="79248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53400" y="6019800"/>
            <a:ext cx="990600" cy="83820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jpichardo\Documents\Logos PUCMM\MarcaPUCMM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381000" y="5867400"/>
            <a:ext cx="2362200" cy="7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Master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9E8E77B-D767-4441-9F93-68E5E46E55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4495800"/>
            <a:ext cx="8229600" cy="853083"/>
          </a:xfrm>
        </p:spPr>
        <p:txBody>
          <a:bodyPr/>
          <a:lstStyle/>
          <a:p>
            <a:pPr marL="0" indent="0" algn="r">
              <a:spcBef>
                <a:spcPct val="0"/>
              </a:spcBef>
              <a:buNone/>
            </a:pPr>
            <a:r>
              <a:rPr lang="es-DO" sz="20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Juan Pablo Banks Peña, Arqto., </a:t>
            </a:r>
            <a:r>
              <a:rPr lang="es-DO" sz="2000" b="1" dirty="0" err="1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MSc</a:t>
            </a:r>
            <a:r>
              <a:rPr lang="es-DO" sz="2000" b="1" dirty="0" err="1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.</a:t>
            </a:r>
            <a:r>
              <a:rPr lang="es-DO" sz="2000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, </a:t>
            </a:r>
            <a:endParaRPr lang="es-DO" sz="2000" b="1" dirty="0">
              <a:solidFill>
                <a:schemeClr val="bg2">
                  <a:lumMod val="50000"/>
                </a:schemeClr>
              </a:solidFill>
              <a:latin typeface="Century Gothic" charset="0"/>
              <a:ea typeface="+mj-ea"/>
              <a:cs typeface="Century Gothic" charset="0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es-DO" sz="20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Departamento Ingeniería Industrial</a:t>
            </a:r>
            <a:r>
              <a:rPr lang="es-DO" sz="2000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.</a:t>
            </a:r>
          </a:p>
          <a:p>
            <a:pPr marL="0" indent="0" algn="r">
              <a:buNone/>
            </a:pPr>
            <a:r>
              <a:rPr lang="es-DO" sz="2000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Abril </a:t>
            </a:r>
            <a:r>
              <a:rPr lang="es-DO" sz="2000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07, </a:t>
            </a:r>
            <a:r>
              <a:rPr lang="es-DO" sz="20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+mj-ea"/>
                <a:cs typeface="Century Gothic" charset="0"/>
              </a:rPr>
              <a:t>2016.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title"/>
          </p:nvPr>
        </p:nvSpPr>
        <p:spPr bwMode="auto">
          <a:xfrm>
            <a:off x="-152400" y="850567"/>
            <a:ext cx="929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/>
            </a:r>
            <a:b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</a:br>
            <a: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/>
            </a:r>
            <a:b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</a:br>
            <a: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>Pontificia Universidad Católica Madre y Maestra</a:t>
            </a:r>
            <a:b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</a:br>
            <a: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>Campus Santo Tom</a:t>
            </a:r>
            <a:r>
              <a:rPr lang="es-DO" sz="20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á</a:t>
            </a:r>
            <a: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>s de Aquino</a:t>
            </a:r>
            <a:br>
              <a:rPr lang="es-ES_tradnl" sz="2000" dirty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</a:br>
            <a:r>
              <a:rPr lang="es-ES_tradnl" sz="1800" dirty="0" smtClean="0">
                <a:latin typeface="Century Gothic" charset="0"/>
                <a:cs typeface="Century Gothic" charset="0"/>
                <a:sym typeface="Century Gothic" charset="0"/>
              </a:rPr>
              <a:t>Centro </a:t>
            </a:r>
            <a:r>
              <a:rPr lang="es-ES_tradnl" sz="1800" dirty="0">
                <a:latin typeface="Century Gothic" charset="0"/>
                <a:cs typeface="Century Gothic" charset="0"/>
                <a:sym typeface="Century Gothic" charset="0"/>
              </a:rPr>
              <a:t>de Excelencia para la Investigación y Difusión de la Lectura y la Escritura</a:t>
            </a:r>
          </a:p>
          <a:p>
            <a:pPr algn="ctr"/>
            <a:endParaRPr lang="es-ES_tradnl" sz="2000" dirty="0">
              <a:latin typeface="Century Gothic" charset="0"/>
              <a:cs typeface="Century Gothic" charset="0"/>
              <a:sym typeface="Century Gothic" charset="0"/>
            </a:endParaRPr>
          </a:p>
          <a:p>
            <a:pPr algn="ctr"/>
            <a:r>
              <a:rPr lang="es-ES_tradnl" sz="2000" dirty="0">
                <a:latin typeface="Century Gothic" charset="0"/>
                <a:cs typeface="Century Gothic" charset="0"/>
                <a:sym typeface="Century Gothic" charset="0"/>
              </a:rPr>
              <a:t/>
            </a:r>
            <a:br>
              <a:rPr lang="es-ES_tradnl" sz="2000" dirty="0">
                <a:latin typeface="Century Gothic" charset="0"/>
                <a:cs typeface="Century Gothic" charset="0"/>
                <a:sym typeface="Century Gothic" charset="0"/>
              </a:rPr>
            </a:br>
            <a:endParaRPr lang="es-ES_tradnl" sz="2000" dirty="0">
              <a:solidFill>
                <a:schemeClr val="tx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381000" y="2133600"/>
            <a:ext cx="8229600" cy="16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s-MX" dirty="0"/>
              <a:t> </a:t>
            </a:r>
            <a:endParaRPr lang="es-DO" dirty="0"/>
          </a:p>
          <a:p>
            <a:pPr algn="ctr"/>
            <a:endParaRPr lang="es-DO" sz="2000" b="1" dirty="0" smtClean="0">
              <a:latin typeface="Century Gothic" charset="0"/>
              <a:ea typeface="+mj-ea"/>
              <a:cs typeface="Century Gothic" charset="0"/>
            </a:endParaRPr>
          </a:p>
          <a:p>
            <a:pPr algn="ctr"/>
            <a:endParaRPr lang="es-DO" sz="2000" b="1" dirty="0" smtClean="0">
              <a:latin typeface="Century Gothic" charset="0"/>
              <a:ea typeface="+mj-ea"/>
              <a:cs typeface="Century Gothic" charset="0"/>
            </a:endParaRPr>
          </a:p>
          <a:p>
            <a:pPr algn="ctr"/>
            <a:endParaRPr lang="es-DO" sz="2000" b="1" dirty="0" smtClean="0">
              <a:latin typeface="Century Gothic" charset="0"/>
              <a:ea typeface="+mj-ea"/>
              <a:cs typeface="Century Gothic" charset="0"/>
            </a:endParaRPr>
          </a:p>
          <a:p>
            <a:pPr algn="ctr"/>
            <a:endParaRPr lang="es-DO" sz="2000" b="1" dirty="0" smtClean="0">
              <a:latin typeface="Century Gothic" charset="0"/>
              <a:ea typeface="+mj-ea"/>
              <a:cs typeface="Century Gothic" charset="0"/>
            </a:endParaRPr>
          </a:p>
          <a:p>
            <a:pPr algn="ctr"/>
            <a:r>
              <a:rPr lang="es-DO" sz="2000" b="1" dirty="0" smtClean="0">
                <a:latin typeface="Century Gothic" charset="0"/>
                <a:ea typeface="+mj-ea"/>
                <a:cs typeface="Century Gothic" charset="0"/>
              </a:rPr>
              <a:t>La </a:t>
            </a:r>
            <a:r>
              <a:rPr lang="es-DO" sz="2000" b="1" dirty="0">
                <a:latin typeface="Century Gothic" charset="0"/>
                <a:ea typeface="+mj-ea"/>
                <a:cs typeface="Century Gothic" charset="0"/>
              </a:rPr>
              <a:t>lectura y escritura en la comunicación gráfica para la elaboración de planos técnicos en la asignatura Diseño y Dibujo Técnico </a:t>
            </a:r>
            <a:endParaRPr lang="es-DO" sz="2000" b="1" dirty="0" smtClean="0">
              <a:latin typeface="Century Gothic" charset="0"/>
              <a:ea typeface="+mj-ea"/>
              <a:cs typeface="Century Gothic" charset="0"/>
            </a:endParaRPr>
          </a:p>
          <a:p>
            <a:pPr algn="ctr"/>
            <a:endParaRPr lang="es-DO" sz="2000" b="1" dirty="0" smtClean="0">
              <a:solidFill>
                <a:schemeClr val="bg2">
                  <a:lumMod val="50000"/>
                </a:schemeClr>
              </a:solidFill>
              <a:latin typeface="Century Gothic" charset="0"/>
              <a:cs typeface="Century Gothic" charset="0"/>
            </a:endParaRPr>
          </a:p>
          <a:p>
            <a:pPr algn="ctr"/>
            <a:endParaRPr lang="es-DO" sz="2000" b="1" dirty="0" smtClean="0">
              <a:solidFill>
                <a:schemeClr val="bg2">
                  <a:lumMod val="50000"/>
                </a:schemeClr>
              </a:solidFill>
              <a:latin typeface="Century Gothic" charset="0"/>
              <a:cs typeface="Century Gothic" charset="0"/>
            </a:endParaRPr>
          </a:p>
          <a:p>
            <a:pPr algn="ctr"/>
            <a:r>
              <a:rPr lang="es-DO" sz="2000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cs typeface="Century Gothic" charset="0"/>
              </a:rPr>
              <a:t>SEMINARIO </a:t>
            </a:r>
            <a:r>
              <a:rPr lang="es-DO" sz="2000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cs typeface="Century Gothic" charset="0"/>
              </a:rPr>
              <a:t>LECTURA Y ESCRITURA EN EL NIVEL SUPERIOR </a:t>
            </a:r>
          </a:p>
          <a:p>
            <a:pPr algn="ctr"/>
            <a:endParaRPr lang="es-DO" sz="2000" b="1" dirty="0">
              <a:latin typeface="Century Gothic" charset="0"/>
              <a:ea typeface="+mj-ea"/>
              <a:cs typeface="Century 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2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034"/>
            <a:ext cx="8229600" cy="5135166"/>
          </a:xfrm>
        </p:spPr>
        <p:txBody>
          <a:bodyPr/>
          <a:lstStyle/>
          <a:p>
            <a:r>
              <a:rPr lang="es-DO" sz="3600" dirty="0"/>
              <a:t>LA LECTURA Y LA ESCRITURA COMO ESTRATEGIAS QUE </a:t>
            </a:r>
            <a:r>
              <a:rPr lang="es-DO" sz="7200" dirty="0">
                <a:solidFill>
                  <a:srgbClr val="FF0000"/>
                </a:solidFill>
              </a:rPr>
              <a:t>PROMUEVEN </a:t>
            </a:r>
            <a:r>
              <a:rPr lang="es-DO" sz="3600" dirty="0"/>
              <a:t/>
            </a:r>
            <a:br>
              <a:rPr lang="es-DO" sz="3600" dirty="0"/>
            </a:br>
            <a:r>
              <a:rPr lang="es-DO" sz="3600" dirty="0"/>
              <a:t>COMPETENCIAS COGNITIVAS</a:t>
            </a:r>
            <a:r>
              <a:rPr lang="es-DO" dirty="0"/>
              <a:t/>
            </a:r>
            <a:br>
              <a:rPr lang="es-DO" dirty="0"/>
            </a:b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8306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5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6423" y="7028"/>
            <a:ext cx="2580577" cy="11359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423" y="1112525"/>
            <a:ext cx="2580577" cy="1447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5872" y="2545088"/>
            <a:ext cx="2591128" cy="14477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2575576"/>
            <a:ext cx="2666998" cy="13366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-30479"/>
            <a:ext cx="2666998" cy="11734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94" t="5047" b="11509"/>
          <a:stretch>
            <a:fillRect/>
          </a:stretch>
        </p:blipFill>
        <p:spPr>
          <a:xfrm rot="16200000">
            <a:off x="6926000" y="3649399"/>
            <a:ext cx="1904999" cy="25310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81" b="2953"/>
          <a:stretch>
            <a:fillRect/>
          </a:stretch>
        </p:blipFill>
        <p:spPr>
          <a:xfrm rot="16200000">
            <a:off x="4190263" y="3531995"/>
            <a:ext cx="1802742" cy="28680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46510"/>
            <a:ext cx="2667000" cy="14138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/>
          <a:srcRect r="8085"/>
          <a:stretch>
            <a:fillRect/>
          </a:stretch>
        </p:blipFill>
        <p:spPr>
          <a:xfrm>
            <a:off x="-1" y="-1"/>
            <a:ext cx="3886201" cy="5791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4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1"/>
          <p:cNvGraphicFramePr/>
          <p:nvPr/>
        </p:nvGraphicFramePr>
        <p:xfrm>
          <a:off x="0" y="223837"/>
          <a:ext cx="9144001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957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3889" t="20444" r="13333" b="8444"/>
          <a:stretch>
            <a:fillRect/>
          </a:stretch>
        </p:blipFill>
        <p:spPr bwMode="auto">
          <a:xfrm>
            <a:off x="0" y="152400"/>
            <a:ext cx="9144000" cy="55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78" t="19556" r="13889" b="8444"/>
          <a:stretch>
            <a:fillRect/>
          </a:stretch>
        </p:blipFill>
        <p:spPr bwMode="auto">
          <a:xfrm>
            <a:off x="0" y="228600"/>
            <a:ext cx="906497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657600"/>
            <a:ext cx="8822319" cy="190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23364"/>
            <a:ext cx="8915400" cy="235323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0"/>
            <a:ext cx="8229600" cy="48696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Testimonios</a:t>
            </a:r>
          </a:p>
        </p:txBody>
      </p:sp>
    </p:spTree>
    <p:extLst>
      <p:ext uri="{BB962C8B-B14F-4D97-AF65-F5344CB8AC3E}">
        <p14:creationId xmlns="" xmlns:p14="http://schemas.microsoft.com/office/powerpoint/2010/main" val="32974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3505200"/>
          </a:xfrm>
        </p:spPr>
        <p:txBody>
          <a:bodyPr/>
          <a:lstStyle/>
          <a:p>
            <a:pPr marL="0" indent="0" algn="just">
              <a:buNone/>
            </a:pPr>
            <a:r>
              <a:rPr lang="es-DO" dirty="0"/>
              <a:t>Según Valverde, Y. (2014), </a:t>
            </a:r>
            <a:r>
              <a:rPr lang="es-DO" dirty="0">
                <a:solidFill>
                  <a:srgbClr val="FF0000"/>
                </a:solidFill>
              </a:rPr>
              <a:t>la </a:t>
            </a:r>
            <a:r>
              <a:rPr lang="es-DO" dirty="0" smtClean="0">
                <a:solidFill>
                  <a:srgbClr val="FF0000"/>
                </a:solidFill>
              </a:rPr>
              <a:t>lectura </a:t>
            </a:r>
            <a:r>
              <a:rPr lang="es-DO" dirty="0">
                <a:solidFill>
                  <a:srgbClr val="FF0000"/>
                </a:solidFill>
              </a:rPr>
              <a:t>y la escritura </a:t>
            </a:r>
            <a:r>
              <a:rPr lang="es-DO" dirty="0"/>
              <a:t>con sentido y significado, se realiza para determinarla como </a:t>
            </a:r>
            <a:r>
              <a:rPr lang="es-DO" dirty="0">
                <a:solidFill>
                  <a:srgbClr val="FF0000"/>
                </a:solidFill>
              </a:rPr>
              <a:t>estrategia pedagógica</a:t>
            </a:r>
            <a:r>
              <a:rPr lang="es-DO" dirty="0"/>
              <a:t> y que se convierta en una </a:t>
            </a:r>
            <a:r>
              <a:rPr lang="es-DO" dirty="0">
                <a:solidFill>
                  <a:srgbClr val="FF0000"/>
                </a:solidFill>
              </a:rPr>
              <a:t>herramienta didáctica </a:t>
            </a:r>
            <a:r>
              <a:rPr lang="es-DO" dirty="0"/>
              <a:t>donde se articule la </a:t>
            </a:r>
            <a:r>
              <a:rPr lang="es-DO" dirty="0">
                <a:solidFill>
                  <a:srgbClr val="FF0000"/>
                </a:solidFill>
              </a:rPr>
              <a:t>lúdica, la participación y la integración </a:t>
            </a:r>
            <a:r>
              <a:rPr lang="es-DO" dirty="0"/>
              <a:t>para generar </a:t>
            </a:r>
            <a:r>
              <a:rPr lang="es-DO" dirty="0">
                <a:solidFill>
                  <a:srgbClr val="FF0000"/>
                </a:solidFill>
              </a:rPr>
              <a:t>aprendizajes significativos</a:t>
            </a:r>
            <a:r>
              <a:rPr lang="es-DO" dirty="0"/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800" y="4572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 ¨porque sin un escrito no puede haber lectura¨</a:t>
            </a:r>
            <a:endParaRPr lang="es-D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2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7772400" cy="1500188"/>
          </a:xfrm>
        </p:spPr>
        <p:txBody>
          <a:bodyPr/>
          <a:lstStyle/>
          <a:p>
            <a:r>
              <a:rPr lang="es-DO" b="1" dirty="0"/>
              <a:t> </a:t>
            </a:r>
          </a:p>
          <a:p>
            <a:endParaRPr lang="es-DO" sz="5400" b="1" dirty="0"/>
          </a:p>
          <a:p>
            <a:endParaRPr lang="es-DO" sz="5400" b="1" dirty="0"/>
          </a:p>
          <a:p>
            <a:endParaRPr lang="es-DO" sz="5400" b="1" dirty="0"/>
          </a:p>
          <a:p>
            <a:endParaRPr lang="es-DO" sz="5400" b="1" dirty="0"/>
          </a:p>
          <a:p>
            <a:endParaRPr lang="es-DO" sz="5400" b="1" dirty="0"/>
          </a:p>
          <a:p>
            <a:endParaRPr lang="es-DO" sz="5400" b="1" dirty="0"/>
          </a:p>
          <a:p>
            <a:endParaRPr lang="es-DO" sz="5400" b="1" dirty="0"/>
          </a:p>
          <a:p>
            <a:endParaRPr lang="es-DO" sz="5400" b="1" dirty="0"/>
          </a:p>
          <a:p>
            <a:endParaRPr lang="es-DO" sz="5400" b="1" dirty="0"/>
          </a:p>
          <a:p>
            <a:pPr algn="ctr"/>
            <a:r>
              <a:rPr lang="es-DO" sz="5400" b="1" cap="all" dirty="0" err="1" smtClean="0"/>
              <a:t>ANáLISIS</a:t>
            </a:r>
            <a:r>
              <a:rPr lang="es-DO" sz="5400" b="1" dirty="0" smtClean="0"/>
              <a:t> </a:t>
            </a:r>
            <a:endParaRPr lang="es-DO" sz="5400" b="1" dirty="0"/>
          </a:p>
          <a:p>
            <a:pPr algn="ctr"/>
            <a:r>
              <a:rPr lang="es-DO" sz="5400" b="1" dirty="0"/>
              <a:t>DE </a:t>
            </a:r>
          </a:p>
          <a:p>
            <a:pPr algn="ctr"/>
            <a:r>
              <a:rPr lang="es-DO" sz="5400" b="1" dirty="0"/>
              <a:t>RESULTADOS</a:t>
            </a:r>
            <a:endParaRPr lang="es-DO" sz="5400" dirty="0"/>
          </a:p>
        </p:txBody>
      </p:sp>
    </p:spTree>
    <p:extLst>
      <p:ext uri="{BB962C8B-B14F-4D97-AF65-F5344CB8AC3E}">
        <p14:creationId xmlns="" xmlns:p14="http://schemas.microsoft.com/office/powerpoint/2010/main" val="5746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76200"/>
            <a:ext cx="5943600" cy="586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15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DO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marL="0" indent="0" algn="r">
              <a:buNone/>
            </a:pPr>
            <a:r>
              <a:rPr lang="es-DO" sz="2400" dirty="0"/>
              <a:t>El problema </a:t>
            </a:r>
          </a:p>
          <a:p>
            <a:pPr marL="0" indent="0" algn="r">
              <a:buNone/>
            </a:pPr>
            <a:r>
              <a:rPr lang="es-DO" sz="2400" dirty="0"/>
              <a:t>Pregunta de investigación </a:t>
            </a:r>
          </a:p>
          <a:p>
            <a:pPr marL="0" indent="0" algn="r">
              <a:buNone/>
            </a:pPr>
            <a:r>
              <a:rPr lang="es-DO" sz="2400" dirty="0"/>
              <a:t>Objetivo general</a:t>
            </a:r>
          </a:p>
          <a:p>
            <a:pPr marL="0" indent="0" algn="r">
              <a:buNone/>
            </a:pPr>
            <a:r>
              <a:rPr lang="es-DO" sz="2400" dirty="0"/>
              <a:t>Objetivos específicos</a:t>
            </a:r>
          </a:p>
          <a:p>
            <a:pPr marL="0" indent="0" algn="r">
              <a:buNone/>
            </a:pPr>
            <a:r>
              <a:rPr lang="es-DO" sz="2400" dirty="0"/>
              <a:t>Marco teórico </a:t>
            </a:r>
          </a:p>
          <a:p>
            <a:pPr marL="0" indent="0" algn="r">
              <a:buNone/>
            </a:pPr>
            <a:r>
              <a:rPr lang="es-DO" sz="2400" dirty="0"/>
              <a:t>Investigación acción </a:t>
            </a:r>
          </a:p>
          <a:p>
            <a:pPr marL="0" indent="0" algn="r">
              <a:buNone/>
            </a:pPr>
            <a:r>
              <a:rPr lang="es-DO" sz="2400" dirty="0"/>
              <a:t>Análisis de resultados</a:t>
            </a:r>
          </a:p>
          <a:p>
            <a:pPr marL="0" indent="0" algn="r">
              <a:buNone/>
            </a:pPr>
            <a:r>
              <a:rPr lang="es-DO" sz="2400" dirty="0"/>
              <a:t>Conclusiones</a:t>
            </a: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25077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59436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5715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548997"/>
          </a:xfrm>
        </p:spPr>
        <p:txBody>
          <a:bodyPr/>
          <a:lstStyle/>
          <a:p>
            <a:r>
              <a:rPr lang="es-DO" dirty="0"/>
              <a:t>Resultados</a:t>
            </a:r>
          </a:p>
        </p:txBody>
      </p:sp>
      <p:pic>
        <p:nvPicPr>
          <p:cNvPr id="5" name="Picture 2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07"/>
          <a:stretch>
            <a:fillRect/>
          </a:stretch>
        </p:blipFill>
        <p:spPr bwMode="auto">
          <a:xfrm>
            <a:off x="559122" y="838200"/>
            <a:ext cx="3784277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3" b="4167"/>
          <a:stretch>
            <a:fillRect/>
          </a:stretch>
        </p:blipFill>
        <p:spPr bwMode="auto">
          <a:xfrm>
            <a:off x="762000" y="3810000"/>
            <a:ext cx="3352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27432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8" b="5000"/>
          <a:stretch>
            <a:fillRect/>
          </a:stretch>
        </p:blipFill>
        <p:spPr bwMode="auto">
          <a:xfrm>
            <a:off x="5715000" y="3810000"/>
            <a:ext cx="28956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66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6553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56" y="6019800"/>
            <a:ext cx="185928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467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25791" y="3962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DO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“Dadle </a:t>
            </a:r>
            <a:r>
              <a:rPr lang="es-DO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generación más joven oportunidades de educación y de mejorar su vida y </a:t>
            </a:r>
            <a:r>
              <a:rPr lang="es-DO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brillarán </a:t>
            </a:r>
            <a:r>
              <a:rPr lang="es-DO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DO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excelencia”.</a:t>
            </a:r>
            <a:endParaRPr lang="es-D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7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s-DO" sz="9600" dirty="0"/>
              <a:t>GRACIAS</a:t>
            </a:r>
          </a:p>
        </p:txBody>
      </p:sp>
    </p:spTree>
    <p:extLst>
      <p:ext uri="{BB962C8B-B14F-4D97-AF65-F5344CB8AC3E}">
        <p14:creationId xmlns="" xmlns:p14="http://schemas.microsoft.com/office/powerpoint/2010/main" val="38405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El problema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905000"/>
            <a:ext cx="8991600" cy="3810000"/>
          </a:xfrm>
        </p:spPr>
        <p:txBody>
          <a:bodyPr/>
          <a:lstStyle/>
          <a:p>
            <a:pPr marL="0" indent="0">
              <a:buNone/>
            </a:pPr>
            <a:r>
              <a:rPr lang="es-DO" sz="4400" dirty="0"/>
              <a:t>Los </a:t>
            </a:r>
            <a:r>
              <a:rPr lang="es-DO" sz="4400" dirty="0">
                <a:solidFill>
                  <a:srgbClr val="FF0000"/>
                </a:solidFill>
              </a:rPr>
              <a:t>estudiantes</a:t>
            </a:r>
            <a:r>
              <a:rPr lang="es-DO" sz="4400" dirty="0"/>
              <a:t> de </a:t>
            </a:r>
            <a:r>
              <a:rPr lang="es-DO" sz="4400" dirty="0" smtClean="0"/>
              <a:t>Ciencias </a:t>
            </a:r>
            <a:r>
              <a:rPr lang="es-DO" sz="4400" dirty="0"/>
              <a:t>de </a:t>
            </a:r>
            <a:r>
              <a:rPr lang="es-DO" sz="4400" dirty="0" smtClean="0"/>
              <a:t>la </a:t>
            </a:r>
            <a:r>
              <a:rPr lang="es-DO" sz="4400" dirty="0">
                <a:solidFill>
                  <a:srgbClr val="FF0000"/>
                </a:solidFill>
              </a:rPr>
              <a:t>I</a:t>
            </a:r>
            <a:r>
              <a:rPr lang="es-DO" sz="4400" dirty="0" smtClean="0">
                <a:solidFill>
                  <a:srgbClr val="FF0000"/>
                </a:solidFill>
              </a:rPr>
              <a:t>ngeniería</a:t>
            </a:r>
            <a:r>
              <a:rPr lang="es-DO" sz="4400" dirty="0" smtClean="0"/>
              <a:t> </a:t>
            </a:r>
            <a:r>
              <a:rPr lang="es-DO" sz="4400" dirty="0"/>
              <a:t>tienen </a:t>
            </a:r>
            <a:r>
              <a:rPr lang="es-DO" sz="4400" dirty="0">
                <a:solidFill>
                  <a:srgbClr val="FF0000"/>
                </a:solidFill>
              </a:rPr>
              <a:t>dificultad para la interpretación </a:t>
            </a:r>
            <a:r>
              <a:rPr lang="es-DO" sz="4400" dirty="0"/>
              <a:t>en la comunicación gráfica de los </a:t>
            </a:r>
            <a:r>
              <a:rPr lang="es-DO" sz="4400" dirty="0">
                <a:solidFill>
                  <a:srgbClr val="FF0000"/>
                </a:solidFill>
              </a:rPr>
              <a:t>planos técnicos.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38818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sz="4000" dirty="0" smtClean="0"/>
              <a:t>Pregunta de Investigación</a:t>
            </a:r>
            <a:endParaRPr lang="es-DO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63565"/>
          </a:xfrm>
        </p:spPr>
        <p:txBody>
          <a:bodyPr/>
          <a:lstStyle/>
          <a:p>
            <a:pPr marL="0" lvl="0" indent="0" algn="ctr">
              <a:buNone/>
            </a:pPr>
            <a:r>
              <a:rPr lang="es-DO" sz="4000" dirty="0"/>
              <a:t>¿Aplicar la </a:t>
            </a:r>
            <a:r>
              <a:rPr lang="es-DO" sz="4000" dirty="0">
                <a:solidFill>
                  <a:srgbClr val="FF0000"/>
                </a:solidFill>
              </a:rPr>
              <a:t>lectura y la escritura </a:t>
            </a:r>
            <a:r>
              <a:rPr lang="es-DO" sz="4000" dirty="0"/>
              <a:t>en la </a:t>
            </a:r>
            <a:r>
              <a:rPr lang="es-DO" sz="4000" dirty="0">
                <a:solidFill>
                  <a:srgbClr val="FF0000"/>
                </a:solidFill>
              </a:rPr>
              <a:t>elaboración </a:t>
            </a:r>
            <a:r>
              <a:rPr lang="es-DO" sz="4000" dirty="0"/>
              <a:t>de los </a:t>
            </a:r>
            <a:r>
              <a:rPr lang="es-DO" sz="4000" dirty="0">
                <a:solidFill>
                  <a:srgbClr val="FF0000"/>
                </a:solidFill>
              </a:rPr>
              <a:t>contenidos técnicos </a:t>
            </a:r>
            <a:r>
              <a:rPr lang="es-DO" sz="4000" dirty="0"/>
              <a:t>de los planos, </a:t>
            </a:r>
            <a:r>
              <a:rPr lang="es-DO" sz="4000" dirty="0" smtClean="0"/>
              <a:t>posibilitará </a:t>
            </a:r>
            <a:r>
              <a:rPr lang="es-DO" sz="4000" dirty="0"/>
              <a:t>la </a:t>
            </a:r>
            <a:r>
              <a:rPr lang="es-DO" sz="4000" dirty="0">
                <a:solidFill>
                  <a:srgbClr val="FF0000"/>
                </a:solidFill>
              </a:rPr>
              <a:t>identificación </a:t>
            </a:r>
            <a:r>
              <a:rPr lang="es-DO" sz="4000" dirty="0"/>
              <a:t>y posterior </a:t>
            </a:r>
            <a:r>
              <a:rPr lang="es-DO" sz="4000" dirty="0">
                <a:solidFill>
                  <a:srgbClr val="FF0000"/>
                </a:solidFill>
              </a:rPr>
              <a:t>corrección de los errores</a:t>
            </a:r>
            <a:r>
              <a:rPr lang="es-DO" sz="4000" dirty="0"/>
              <a:t>?</a:t>
            </a:r>
          </a:p>
          <a:p>
            <a:pPr marL="0" indent="0" algn="ctr">
              <a:buNone/>
            </a:pP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35938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lvl="0"/>
            <a:r>
              <a:rPr lang="es-DO" dirty="0"/>
              <a:t>Objetivo general</a:t>
            </a:r>
            <a:br>
              <a:rPr lang="es-DO" dirty="0"/>
            </a:b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DO" sz="4400" dirty="0"/>
              <a:t>Implementar estrategias de lectura y escritura que mejoren la </a:t>
            </a:r>
            <a:r>
              <a:rPr lang="es-DO" sz="4400" dirty="0">
                <a:solidFill>
                  <a:srgbClr val="FF0000"/>
                </a:solidFill>
              </a:rPr>
              <a:t>autorregulación</a:t>
            </a:r>
            <a:r>
              <a:rPr lang="es-DO" sz="4400" dirty="0"/>
              <a:t> en los estudiantes </a:t>
            </a:r>
            <a:r>
              <a:rPr lang="es-DO" sz="4400" dirty="0">
                <a:solidFill>
                  <a:srgbClr val="FF0000"/>
                </a:solidFill>
              </a:rPr>
              <a:t>al elaborar planos técnicos.</a:t>
            </a:r>
          </a:p>
          <a:p>
            <a:pPr marL="0" indent="0" algn="just">
              <a:buNone/>
            </a:pPr>
            <a:endParaRPr lang="es-DO" sz="4400" dirty="0"/>
          </a:p>
        </p:txBody>
      </p:sp>
    </p:spTree>
    <p:extLst>
      <p:ext uri="{BB962C8B-B14F-4D97-AF65-F5344CB8AC3E}">
        <p14:creationId xmlns="" xmlns:p14="http://schemas.microsoft.com/office/powerpoint/2010/main" val="7749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715565"/>
          </a:xfrm>
        </p:spPr>
        <p:txBody>
          <a:bodyPr/>
          <a:lstStyle/>
          <a:p>
            <a:r>
              <a:rPr lang="es-DO" dirty="0"/>
              <a:t>Objetivos específicos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094" y="1143000"/>
            <a:ext cx="8229600" cy="4525566"/>
          </a:xfrm>
        </p:spPr>
        <p:txBody>
          <a:bodyPr/>
          <a:lstStyle/>
          <a:p>
            <a:pPr lvl="0"/>
            <a:r>
              <a:rPr lang="es-DO" dirty="0">
                <a:solidFill>
                  <a:srgbClr val="FF0000"/>
                </a:solidFill>
              </a:rPr>
              <a:t>Investigar</a:t>
            </a:r>
            <a:r>
              <a:rPr lang="es-DO" dirty="0"/>
              <a:t> en distintas fuentes para </a:t>
            </a:r>
            <a:r>
              <a:rPr lang="es-DO" dirty="0">
                <a:solidFill>
                  <a:srgbClr val="FF0000"/>
                </a:solidFill>
              </a:rPr>
              <a:t>sintetizar y exponer </a:t>
            </a:r>
            <a:r>
              <a:rPr lang="es-DO" dirty="0"/>
              <a:t>ante sus compañeros.</a:t>
            </a:r>
          </a:p>
          <a:p>
            <a:pPr lvl="0"/>
            <a:r>
              <a:rPr lang="es-DO" dirty="0">
                <a:solidFill>
                  <a:srgbClr val="FF0000"/>
                </a:solidFill>
              </a:rPr>
              <a:t>Representar</a:t>
            </a:r>
            <a:r>
              <a:rPr lang="es-DO" dirty="0"/>
              <a:t> en </a:t>
            </a:r>
            <a:r>
              <a:rPr lang="es-DO" dirty="0">
                <a:solidFill>
                  <a:srgbClr val="FF0000"/>
                </a:solidFill>
              </a:rPr>
              <a:t>mapas conceptuales</a:t>
            </a:r>
            <a:r>
              <a:rPr lang="es-DO" dirty="0"/>
              <a:t> la </a:t>
            </a:r>
            <a:r>
              <a:rPr lang="es-DO" dirty="0">
                <a:solidFill>
                  <a:srgbClr val="FF0000"/>
                </a:solidFill>
              </a:rPr>
              <a:t>síntesis</a:t>
            </a:r>
            <a:r>
              <a:rPr lang="es-DO" dirty="0"/>
              <a:t> de bibliografías por encargo.</a:t>
            </a:r>
          </a:p>
          <a:p>
            <a:pPr lvl="0"/>
            <a:r>
              <a:rPr lang="es-DO" dirty="0">
                <a:solidFill>
                  <a:srgbClr val="FF0000"/>
                </a:solidFill>
              </a:rPr>
              <a:t>Producir textos expositivos </a:t>
            </a:r>
            <a:r>
              <a:rPr lang="es-DO" dirty="0"/>
              <a:t>de </a:t>
            </a:r>
            <a:r>
              <a:rPr lang="es-DO" dirty="0">
                <a:solidFill>
                  <a:srgbClr val="FF0000"/>
                </a:solidFill>
              </a:rPr>
              <a:t>seriación</a:t>
            </a:r>
            <a:r>
              <a:rPr lang="es-DO" dirty="0"/>
              <a:t> para explicar los </a:t>
            </a:r>
            <a:r>
              <a:rPr lang="es-DO" dirty="0">
                <a:solidFill>
                  <a:srgbClr val="FF0000"/>
                </a:solidFill>
              </a:rPr>
              <a:t>procesos cognitivos </a:t>
            </a:r>
            <a:r>
              <a:rPr lang="es-DO" dirty="0"/>
              <a:t>llevados a cabo al </a:t>
            </a:r>
            <a:r>
              <a:rPr lang="es-DO" dirty="0">
                <a:solidFill>
                  <a:srgbClr val="FF0000"/>
                </a:solidFill>
              </a:rPr>
              <a:t>elaborar </a:t>
            </a:r>
            <a:r>
              <a:rPr lang="es-DO" dirty="0"/>
              <a:t>los planos técnicos.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23568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639365"/>
          </a:xfrm>
        </p:spPr>
        <p:txBody>
          <a:bodyPr/>
          <a:lstStyle/>
          <a:p>
            <a:r>
              <a:rPr lang="es-DO" dirty="0" smtClean="0"/>
              <a:t>Objetivos </a:t>
            </a:r>
            <a:r>
              <a:rPr lang="es-DO" dirty="0"/>
              <a:t>específicos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566"/>
          </a:xfrm>
        </p:spPr>
        <p:txBody>
          <a:bodyPr/>
          <a:lstStyle/>
          <a:p>
            <a:pPr lvl="0" algn="just"/>
            <a:r>
              <a:rPr lang="es-DO" dirty="0"/>
              <a:t>Desarrollar el </a:t>
            </a:r>
            <a:r>
              <a:rPr lang="es-DO" dirty="0">
                <a:solidFill>
                  <a:srgbClr val="FF0000"/>
                </a:solidFill>
              </a:rPr>
              <a:t>pensamiento crítico </a:t>
            </a:r>
            <a:r>
              <a:rPr lang="es-DO" dirty="0"/>
              <a:t>y </a:t>
            </a:r>
            <a:r>
              <a:rPr lang="es-DO" dirty="0">
                <a:solidFill>
                  <a:srgbClr val="FF0000"/>
                </a:solidFill>
              </a:rPr>
              <a:t>creativo</a:t>
            </a:r>
            <a:r>
              <a:rPr lang="es-DO" dirty="0"/>
              <a:t> para </a:t>
            </a:r>
            <a:r>
              <a:rPr lang="es-DO" dirty="0">
                <a:solidFill>
                  <a:srgbClr val="FF0000"/>
                </a:solidFill>
              </a:rPr>
              <a:t>identificar errores </a:t>
            </a:r>
            <a:r>
              <a:rPr lang="es-DO" dirty="0"/>
              <a:t>y explicar cómo debió hacerse</a:t>
            </a:r>
            <a:r>
              <a:rPr lang="es-DO" dirty="0" smtClean="0"/>
              <a:t>.</a:t>
            </a:r>
          </a:p>
          <a:p>
            <a:pPr lvl="0" algn="just">
              <a:buNone/>
            </a:pPr>
            <a:endParaRPr lang="es-DO" sz="1000" dirty="0"/>
          </a:p>
          <a:p>
            <a:pPr lvl="0" algn="just"/>
            <a:r>
              <a:rPr lang="es-DO" dirty="0"/>
              <a:t>Reflexionar sobre la </a:t>
            </a:r>
            <a:r>
              <a:rPr lang="es-DO" dirty="0">
                <a:solidFill>
                  <a:srgbClr val="FF0000"/>
                </a:solidFill>
              </a:rPr>
              <a:t>enmienda de los errores detectados </a:t>
            </a:r>
            <a:r>
              <a:rPr lang="es-DO" dirty="0"/>
              <a:t>durante el proceso de elaboración de planos técnicos para afianzar las </a:t>
            </a:r>
            <a:r>
              <a:rPr lang="es-DO" dirty="0">
                <a:solidFill>
                  <a:srgbClr val="FF0000"/>
                </a:solidFill>
              </a:rPr>
              <a:t>competencias adquiridas.</a:t>
            </a:r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34290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486965"/>
          </a:xfrm>
        </p:spPr>
        <p:txBody>
          <a:bodyPr/>
          <a:lstStyle/>
          <a:p>
            <a:r>
              <a:rPr lang="es-DO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13234"/>
            <a:ext cx="8229600" cy="4525566"/>
          </a:xfrm>
        </p:spPr>
        <p:txBody>
          <a:bodyPr/>
          <a:lstStyle/>
          <a:p>
            <a:pPr marL="0" indent="0" algn="just">
              <a:buNone/>
            </a:pPr>
            <a:r>
              <a:rPr lang="es-DO" sz="2800" dirty="0" smtClean="0"/>
              <a:t>L</a:t>
            </a:r>
            <a:r>
              <a:rPr lang="es-DO" sz="2800" dirty="0" smtClean="0"/>
              <a:t>a </a:t>
            </a:r>
            <a:r>
              <a:rPr lang="es-DO" sz="2800" dirty="0">
                <a:solidFill>
                  <a:srgbClr val="FF0000"/>
                </a:solidFill>
              </a:rPr>
              <a:t>investigación-acción</a:t>
            </a:r>
            <a:r>
              <a:rPr lang="es-DO" sz="2800" dirty="0"/>
              <a:t> produce una </a:t>
            </a:r>
            <a:r>
              <a:rPr lang="es-DO" sz="2800" dirty="0">
                <a:solidFill>
                  <a:srgbClr val="FF0000"/>
                </a:solidFill>
              </a:rPr>
              <a:t>revolución intelectual </a:t>
            </a:r>
            <a:r>
              <a:rPr lang="es-DO" sz="2800" dirty="0"/>
              <a:t>de lo que deberían </a:t>
            </a:r>
            <a:r>
              <a:rPr lang="es-DO" sz="2800" dirty="0" smtClean="0"/>
              <a:t>de ser </a:t>
            </a:r>
            <a:r>
              <a:rPr lang="es-DO" sz="2800" dirty="0"/>
              <a:t>las </a:t>
            </a:r>
            <a:r>
              <a:rPr lang="es-DO" sz="2800" dirty="0">
                <a:solidFill>
                  <a:srgbClr val="FF0000"/>
                </a:solidFill>
              </a:rPr>
              <a:t>estrategias del aprendizaje</a:t>
            </a:r>
            <a:r>
              <a:rPr lang="es-DO" sz="2800" dirty="0"/>
              <a:t>. </a:t>
            </a:r>
            <a:endParaRPr lang="es-DO" sz="2800" dirty="0" smtClean="0"/>
          </a:p>
          <a:p>
            <a:pPr marL="0" indent="0" algn="just">
              <a:buNone/>
            </a:pPr>
            <a:r>
              <a:rPr lang="es-DO" sz="2800" dirty="0" smtClean="0"/>
              <a:t>La </a:t>
            </a:r>
            <a:r>
              <a:rPr lang="es-DO" sz="2800" dirty="0">
                <a:solidFill>
                  <a:srgbClr val="FF0000"/>
                </a:solidFill>
              </a:rPr>
              <a:t>comunidad universitaria </a:t>
            </a:r>
            <a:r>
              <a:rPr lang="es-DO" sz="2800" dirty="0" smtClean="0"/>
              <a:t>obtiene a través de ella </a:t>
            </a:r>
            <a:r>
              <a:rPr lang="es-DO" sz="2800" dirty="0"/>
              <a:t>un nuevo </a:t>
            </a:r>
            <a:r>
              <a:rPr lang="es-DO" sz="2800" dirty="0">
                <a:solidFill>
                  <a:srgbClr val="FF0000"/>
                </a:solidFill>
              </a:rPr>
              <a:t>discurso con propuestas </a:t>
            </a:r>
            <a:r>
              <a:rPr lang="es-DO" sz="2800" dirty="0"/>
              <a:t>para la </a:t>
            </a:r>
            <a:r>
              <a:rPr lang="es-DO" sz="2800" dirty="0">
                <a:solidFill>
                  <a:srgbClr val="FF0000"/>
                </a:solidFill>
              </a:rPr>
              <a:t>evaluación, innovación, desarrollo y </a:t>
            </a:r>
            <a:r>
              <a:rPr lang="es-DO" sz="2800" dirty="0" smtClean="0">
                <a:solidFill>
                  <a:srgbClr val="FF0000"/>
                </a:solidFill>
              </a:rPr>
              <a:t>autocrítica.</a:t>
            </a:r>
          </a:p>
          <a:p>
            <a:pPr marL="0" indent="0" algn="just">
              <a:buNone/>
            </a:pPr>
            <a:r>
              <a:rPr lang="es-DO" sz="2800" dirty="0" smtClean="0"/>
              <a:t>Permite</a:t>
            </a:r>
            <a:r>
              <a:rPr lang="es-DO" sz="2800" dirty="0" smtClean="0"/>
              <a:t> el empoderamiento del aprendizaje de parte del </a:t>
            </a:r>
            <a:r>
              <a:rPr lang="es-DO" sz="2800" dirty="0" smtClean="0">
                <a:solidFill>
                  <a:srgbClr val="FF0000"/>
                </a:solidFill>
              </a:rPr>
              <a:t>estudiante </a:t>
            </a:r>
            <a:r>
              <a:rPr lang="es-DO" sz="2800" dirty="0" smtClean="0"/>
              <a:t>mediante el </a:t>
            </a:r>
            <a:r>
              <a:rPr lang="es-DO" sz="2800" dirty="0" smtClean="0">
                <a:solidFill>
                  <a:srgbClr val="FF0000"/>
                </a:solidFill>
              </a:rPr>
              <a:t>acompañamiento </a:t>
            </a:r>
            <a:r>
              <a:rPr lang="es-DO" sz="2800" dirty="0" smtClean="0"/>
              <a:t>del docente</a:t>
            </a:r>
            <a:r>
              <a:rPr lang="es-DO" sz="2800" dirty="0" smtClean="0">
                <a:solidFill>
                  <a:srgbClr val="FF0000"/>
                </a:solidFill>
              </a:rPr>
              <a:t>. </a:t>
            </a:r>
            <a:endParaRPr lang="es-DO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2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1000" y="1143000"/>
            <a:ext cx="8839200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DO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 </a:t>
            </a:r>
            <a:r>
              <a:rPr lang="es-DO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utilización del error </a:t>
            </a:r>
            <a:r>
              <a:rPr lang="es-DO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 ser </a:t>
            </a:r>
            <a:r>
              <a:rPr lang="es-DO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instrumental</a:t>
            </a:r>
            <a:r>
              <a:rPr lang="es-DO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pero no como técnica precisa ni como pauta normativizada, sino como procedimiento o conjunto de </a:t>
            </a:r>
            <a:r>
              <a:rPr lang="es-DO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</a:t>
            </a:r>
            <a:r>
              <a:rPr lang="es-DO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DO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ayudan a organizar secuencialmente</a:t>
            </a:r>
            <a:r>
              <a:rPr lang="es-DO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acciones en orden a alcanzar </a:t>
            </a:r>
            <a:r>
              <a:rPr lang="es-DO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determinados</a:t>
            </a:r>
            <a:r>
              <a:rPr lang="es-DO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DO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fines educativos</a:t>
            </a:r>
            <a:r>
              <a:rPr lang="es-DO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(De la Torre, 2004).</a:t>
            </a:r>
            <a:endParaRPr lang="es-D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28600"/>
            <a:ext cx="8229600" cy="48696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Marco teórico</a:t>
            </a:r>
            <a:endParaRPr kumimoji="0" lang="es-DO" sz="4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4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836A61-22EA-42C9-A64C-E6A556E19C5D}"/>
</file>

<file path=customXml/itemProps2.xml><?xml version="1.0" encoding="utf-8"?>
<ds:datastoreItem xmlns:ds="http://schemas.openxmlformats.org/officeDocument/2006/customXml" ds:itemID="{DEDCFAB5-4F79-40ED-BC9D-47C3507CE730}"/>
</file>

<file path=customXml/itemProps3.xml><?xml version="1.0" encoding="utf-8"?>
<ds:datastoreItem xmlns:ds="http://schemas.openxmlformats.org/officeDocument/2006/customXml" ds:itemID="{6EBB7CC5-2893-424A-86FF-073ECDD0CA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821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  Pontificia Universidad Católica Madre y Maestra Campus Santo Tomás de Aquino Centro de Excelencia para la Investigación y Difusión de la Lectura y la Escritura   </vt:lpstr>
      <vt:lpstr>Índice</vt:lpstr>
      <vt:lpstr>El problema</vt:lpstr>
      <vt:lpstr>Pregunta de Investigación</vt:lpstr>
      <vt:lpstr>Objetivo general </vt:lpstr>
      <vt:lpstr>Objetivos específicos </vt:lpstr>
      <vt:lpstr>Objetivos específicos </vt:lpstr>
      <vt:lpstr>Marco teórico</vt:lpstr>
      <vt:lpstr>Slide 9</vt:lpstr>
      <vt:lpstr>LA LECTURA Y LA ESCRITURA COMO ESTRATEGIAS QUE PROMUEVEN  COMPETENCIAS COGNITIVAS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Resultados</vt:lpstr>
      <vt:lpstr>Slide 23</vt:lpstr>
      <vt:lpstr>Slide 24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Julissa Altagracia Pichardo Rosa</dc:creator>
  <cp:lastModifiedBy>lmontenegro</cp:lastModifiedBy>
  <cp:revision>102</cp:revision>
  <cp:lastPrinted>1601-01-01T00:00:00Z</cp:lastPrinted>
  <dcterms:created xsi:type="dcterms:W3CDTF">1601-01-01T00:00:00Z</dcterms:created>
  <dcterms:modified xsi:type="dcterms:W3CDTF">2016-04-06T22:13:30Z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0x0101000E8A11ED9A9056468EB06BF2DDD8132B</vt:lpwstr>
  </property>
</Properties>
</file>